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53" r:id="rId3"/>
  </p:sldMasterIdLst>
  <p:notesMasterIdLst>
    <p:notesMasterId r:id="rId5"/>
  </p:notesMasterIdLst>
  <p:sldIdLst>
    <p:sldId id="256" r:id="rId4"/>
  </p:sldIdLst>
  <p:sldSz cx="27432000" cy="16459200"/>
  <p:notesSz cx="6858000" cy="9144000"/>
  <p:defaultTex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59">
          <p15:clr>
            <a:srgbClr val="A4A3A4"/>
          </p15:clr>
        </p15:guide>
        <p15:guide id="2" orient="horz" pos="144">
          <p15:clr>
            <a:srgbClr val="A4A3A4"/>
          </p15:clr>
        </p15:guide>
        <p15:guide id="3" orient="horz" pos="10080">
          <p15:clr>
            <a:srgbClr val="A4A3A4"/>
          </p15:clr>
        </p15:guide>
        <p15:guide id="4" orient="horz">
          <p15:clr>
            <a:srgbClr val="A4A3A4"/>
          </p15:clr>
        </p15:guide>
        <p15:guide id="5" pos="363">
          <p15:clr>
            <a:srgbClr val="A4A3A4"/>
          </p15:clr>
        </p15:guide>
        <p15:guide id="6" pos="1691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 id="4" name="Nicholas James Garza" initials="NJG" lastIdx="1" clrIdx="4">
    <p:extLst>
      <p:ext uri="{19B8F6BF-5375-455C-9EA6-DF929625EA0E}">
        <p15:presenceInfo xmlns:p15="http://schemas.microsoft.com/office/powerpoint/2012/main" userId="S::njgarza@ucdavis.edu::b79ec4a6-a5bb-4e57-99f9-5f76dc89dc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E9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24" autoAdjust="0"/>
    <p:restoredTop sz="96366" autoAdjust="0"/>
  </p:normalViewPr>
  <p:slideViewPr>
    <p:cSldViewPr snapToGrid="0" snapToObjects="1" showGuides="1">
      <p:cViewPr>
        <p:scale>
          <a:sx n="127" d="100"/>
          <a:sy n="127" d="100"/>
        </p:scale>
        <p:origin x="-10896" y="-48"/>
      </p:cViewPr>
      <p:guideLst>
        <p:guide orient="horz" pos="1659"/>
        <p:guide orient="horz" pos="144"/>
        <p:guide orient="horz" pos="10080"/>
        <p:guide orient="horz"/>
        <p:guide pos="363"/>
        <p:guide pos="1691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2/9/20</a:t>
            </a:fld>
            <a:endParaRPr lang="en-US" dirty="0"/>
          </a:p>
        </p:txBody>
      </p:sp>
      <p:sp>
        <p:nvSpPr>
          <p:cNvPr id="4" name="Slide Image Placeholder 3"/>
          <p:cNvSpPr>
            <a:spLocks noGrp="1" noRot="1" noChangeAspect="1"/>
          </p:cNvSpPr>
          <p:nvPr>
            <p:ph type="sldImg" idx="2"/>
          </p:nvPr>
        </p:nvSpPr>
        <p:spPr>
          <a:xfrm>
            <a:off x="571500" y="685800"/>
            <a:ext cx="5715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3146657063"/>
      </p:ext>
    </p:extLst>
  </p:cSld>
  <p:clrMap bg1="lt1" tx1="dk1" bg2="lt2" tx2="dk2" accent1="accent1" accent2="accent2" accent3="accent3" accent4="accent4" accent5="accent5" accent6="accent6" hlink="hlink" folHlink="folHlink"/>
  <p:notesStyle>
    <a:lvl1pPr marL="0" algn="l" defTabSz="2507943" rtl="0" eaLnBrk="1" latinLnBrk="0" hangingPunct="1">
      <a:defRPr sz="3300" kern="1200">
        <a:solidFill>
          <a:schemeClr val="tx1"/>
        </a:solidFill>
        <a:latin typeface="+mn-lt"/>
        <a:ea typeface="+mn-ea"/>
        <a:cs typeface="+mn-cs"/>
      </a:defRPr>
    </a:lvl1pPr>
    <a:lvl2pPr marL="1253972" algn="l" defTabSz="2507943" rtl="0" eaLnBrk="1" latinLnBrk="0" hangingPunct="1">
      <a:defRPr sz="3300" kern="1200">
        <a:solidFill>
          <a:schemeClr val="tx1"/>
        </a:solidFill>
        <a:latin typeface="+mn-lt"/>
        <a:ea typeface="+mn-ea"/>
        <a:cs typeface="+mn-cs"/>
      </a:defRPr>
    </a:lvl2pPr>
    <a:lvl3pPr marL="2507943" algn="l" defTabSz="2507943" rtl="0" eaLnBrk="1" latinLnBrk="0" hangingPunct="1">
      <a:defRPr sz="3300" kern="1200">
        <a:solidFill>
          <a:schemeClr val="tx1"/>
        </a:solidFill>
        <a:latin typeface="+mn-lt"/>
        <a:ea typeface="+mn-ea"/>
        <a:cs typeface="+mn-cs"/>
      </a:defRPr>
    </a:lvl3pPr>
    <a:lvl4pPr marL="3761915" algn="l" defTabSz="2507943" rtl="0" eaLnBrk="1" latinLnBrk="0" hangingPunct="1">
      <a:defRPr sz="3300" kern="1200">
        <a:solidFill>
          <a:schemeClr val="tx1"/>
        </a:solidFill>
        <a:latin typeface="+mn-lt"/>
        <a:ea typeface="+mn-ea"/>
        <a:cs typeface="+mn-cs"/>
      </a:defRPr>
    </a:lvl4pPr>
    <a:lvl5pPr marL="5015886" algn="l" defTabSz="2507943" rtl="0" eaLnBrk="1" latinLnBrk="0" hangingPunct="1">
      <a:defRPr sz="3300" kern="1200">
        <a:solidFill>
          <a:schemeClr val="tx1"/>
        </a:solidFill>
        <a:latin typeface="+mn-lt"/>
        <a:ea typeface="+mn-ea"/>
        <a:cs typeface="+mn-cs"/>
      </a:defRPr>
    </a:lvl5pPr>
    <a:lvl6pPr marL="6269858" algn="l" defTabSz="2507943" rtl="0" eaLnBrk="1" latinLnBrk="0" hangingPunct="1">
      <a:defRPr sz="3300" kern="1200">
        <a:solidFill>
          <a:schemeClr val="tx1"/>
        </a:solidFill>
        <a:latin typeface="+mn-lt"/>
        <a:ea typeface="+mn-ea"/>
        <a:cs typeface="+mn-cs"/>
      </a:defRPr>
    </a:lvl6pPr>
    <a:lvl7pPr marL="7523830" algn="l" defTabSz="2507943" rtl="0" eaLnBrk="1" latinLnBrk="0" hangingPunct="1">
      <a:defRPr sz="3300" kern="1200">
        <a:solidFill>
          <a:schemeClr val="tx1"/>
        </a:solidFill>
        <a:latin typeface="+mn-lt"/>
        <a:ea typeface="+mn-ea"/>
        <a:cs typeface="+mn-cs"/>
      </a:defRPr>
    </a:lvl7pPr>
    <a:lvl8pPr marL="8777801" algn="l" defTabSz="2507943" rtl="0" eaLnBrk="1" latinLnBrk="0" hangingPunct="1">
      <a:defRPr sz="3300" kern="1200">
        <a:solidFill>
          <a:schemeClr val="tx1"/>
        </a:solidFill>
        <a:latin typeface="+mn-lt"/>
        <a:ea typeface="+mn-ea"/>
        <a:cs typeface="+mn-cs"/>
      </a:defRPr>
    </a:lvl8pPr>
    <a:lvl9pPr marL="10031773" algn="l" defTabSz="2507943" rtl="0" eaLnBrk="1" latinLnBrk="0" hangingPunct="1">
      <a:defRPr sz="3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A1A87D-CAF7-4BDC-A0D3-C0DBEDE81619}"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65116" y="3063161"/>
            <a:ext cx="6285508" cy="479239"/>
          </a:xfrm>
          <a:prstGeom prst="rect">
            <a:avLst/>
          </a:prstGeom>
        </p:spPr>
        <p:txBody>
          <a:bodyPr wrap="square" lIns="130622" tIns="130622" rIns="130622" bIns="130622">
            <a:spAutoFit/>
          </a:bodyPr>
          <a:lstStyle>
            <a:lvl1pPr marL="0" indent="0">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576461" y="2649220"/>
            <a:ext cx="6280547" cy="428684"/>
          </a:xfrm>
          <a:prstGeom prst="rect">
            <a:avLst/>
          </a:prstGeom>
          <a:noFill/>
        </p:spPr>
        <p:txBody>
          <a:bodyPr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edit) INTRODUCTION or ABSTRACT</a:t>
            </a:r>
          </a:p>
        </p:txBody>
      </p:sp>
      <p:sp>
        <p:nvSpPr>
          <p:cNvPr id="14" name="Picture Placeholder 13"/>
          <p:cNvSpPr>
            <a:spLocks noGrp="1"/>
          </p:cNvSpPr>
          <p:nvPr>
            <p:ph type="pic" sz="quarter" idx="15" hasCustomPrompt="1"/>
          </p:nvPr>
        </p:nvSpPr>
        <p:spPr>
          <a:xfrm>
            <a:off x="571500" y="571500"/>
            <a:ext cx="2762250" cy="1257300"/>
          </a:xfrm>
          <a:prstGeom prst="rect">
            <a:avLst/>
          </a:prstGeom>
        </p:spPr>
        <p:txBody>
          <a:bodyPr lIns="52249" tIns="26124" rIns="52249" bIns="26124" anchor="ctr"/>
          <a:lstStyle>
            <a:lvl1pPr algn="ctr">
              <a:buNone/>
              <a:defRPr sz="2300">
                <a:solidFill>
                  <a:schemeClr val="bg1"/>
                </a:solidFill>
              </a:defRPr>
            </a:lvl1pPr>
          </a:lstStyle>
          <a:p>
            <a:r>
              <a:rPr lang="en-US" dirty="0"/>
              <a:t>LOGO</a:t>
            </a:r>
          </a:p>
        </p:txBody>
      </p:sp>
      <p:sp>
        <p:nvSpPr>
          <p:cNvPr id="18" name="Picture Placeholder 13"/>
          <p:cNvSpPr>
            <a:spLocks noGrp="1"/>
          </p:cNvSpPr>
          <p:nvPr>
            <p:ph type="pic" sz="quarter" idx="18" hasCustomPrompt="1"/>
          </p:nvPr>
        </p:nvSpPr>
        <p:spPr>
          <a:xfrm>
            <a:off x="24098250" y="571500"/>
            <a:ext cx="2762250" cy="1257300"/>
          </a:xfrm>
          <a:prstGeom prst="rect">
            <a:avLst/>
          </a:prstGeom>
        </p:spPr>
        <p:txBody>
          <a:bodyPr lIns="52249" tIns="26124" rIns="52249" bIns="26124" anchor="ctr"/>
          <a:lstStyle>
            <a:lvl1pPr algn="ctr">
              <a:buNone/>
              <a:defRPr sz="2300">
                <a:solidFill>
                  <a:schemeClr val="bg1"/>
                </a:solidFill>
              </a:defRPr>
            </a:lvl1pPr>
          </a:lstStyle>
          <a:p>
            <a:r>
              <a:rPr lang="en-US" dirty="0"/>
              <a:t>LOGO</a:t>
            </a:r>
          </a:p>
        </p:txBody>
      </p:sp>
      <p:sp>
        <p:nvSpPr>
          <p:cNvPr id="20" name="Text Placeholder 5"/>
          <p:cNvSpPr>
            <a:spLocks noGrp="1"/>
          </p:cNvSpPr>
          <p:nvPr>
            <p:ph type="body" sz="quarter" idx="20" hasCustomPrompt="1"/>
          </p:nvPr>
        </p:nvSpPr>
        <p:spPr>
          <a:xfrm>
            <a:off x="576461" y="7268816"/>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7241978" y="3063161"/>
            <a:ext cx="6280546" cy="479239"/>
          </a:xfrm>
          <a:prstGeom prst="rect">
            <a:avLst/>
          </a:prstGeom>
        </p:spPr>
        <p:txBody>
          <a:bodyPr wrap="square" lIns="130622" tIns="130622" rIns="130622" bIns="130622">
            <a:spAutoFit/>
          </a:bodyPr>
          <a:lstStyle>
            <a:lvl1pPr marL="0" indent="0">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7241977" y="2649220"/>
            <a:ext cx="6280547" cy="428684"/>
          </a:xfrm>
          <a:prstGeom prst="rect">
            <a:avLst/>
          </a:prstGeom>
          <a:noFill/>
        </p:spPr>
        <p:txBody>
          <a:bodyPr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13911462" y="3063161"/>
            <a:ext cx="6280546" cy="479239"/>
          </a:xfrm>
          <a:prstGeom prst="rect">
            <a:avLst/>
          </a:prstGeom>
        </p:spPr>
        <p:txBody>
          <a:bodyPr wrap="square" lIns="130622" tIns="130622" rIns="130622" bIns="130622">
            <a:spAutoFit/>
          </a:bodyPr>
          <a:lstStyle>
            <a:lvl1pPr marL="0" indent="0">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3906500" y="2649220"/>
            <a:ext cx="6286500" cy="428684"/>
          </a:xfrm>
          <a:prstGeom prst="rect">
            <a:avLst/>
          </a:prstGeom>
          <a:noFill/>
        </p:spPr>
        <p:txBody>
          <a:bodyPr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20575984" y="2649220"/>
            <a:ext cx="6279386"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20575984" y="3063161"/>
            <a:ext cx="6279386" cy="479239"/>
          </a:xfrm>
          <a:prstGeom prst="rect">
            <a:avLst/>
          </a:prstGeom>
        </p:spPr>
        <p:txBody>
          <a:bodyPr wrap="square" lIns="130622" tIns="130622" rIns="130622" bIns="130622">
            <a:spAutoFit/>
          </a:bodyPr>
          <a:lstStyle>
            <a:lvl1pPr marL="0" indent="0">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20575984" y="7298928"/>
            <a:ext cx="6279386"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20574412" y="7749540"/>
            <a:ext cx="6282531" cy="479239"/>
          </a:xfrm>
          <a:prstGeom prst="rect">
            <a:avLst/>
          </a:prstGeom>
        </p:spPr>
        <p:txBody>
          <a:bodyPr wrap="square" lIns="130622" tIns="130622" rIns="130622" bIns="130622">
            <a:spAutoFit/>
          </a:bodyPr>
          <a:lstStyle>
            <a:lvl1pPr marL="0" indent="0">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0575984" y="13002260"/>
            <a:ext cx="6279386"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20574412" y="13432552"/>
            <a:ext cx="6282531" cy="479239"/>
          </a:xfrm>
          <a:prstGeom prst="rect">
            <a:avLst/>
          </a:prstGeom>
        </p:spPr>
        <p:txBody>
          <a:bodyPr wrap="square" lIns="130622" tIns="130622" rIns="130622" bIns="130622">
            <a:spAutoFit/>
          </a:bodyPr>
          <a:lstStyle>
            <a:lvl1pPr marL="0" indent="0">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111" name="Text Placeholder 5"/>
          <p:cNvSpPr>
            <a:spLocks noGrp="1"/>
          </p:cNvSpPr>
          <p:nvPr>
            <p:ph type="body" sz="quarter" idx="95"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60" name="Text Placeholder 3"/>
          <p:cNvSpPr>
            <a:spLocks noGrp="1"/>
          </p:cNvSpPr>
          <p:nvPr>
            <p:ph type="body" sz="quarter" idx="96" hasCustomPrompt="1"/>
          </p:nvPr>
        </p:nvSpPr>
        <p:spPr>
          <a:xfrm>
            <a:off x="565116" y="7699295"/>
            <a:ext cx="6285508" cy="479239"/>
          </a:xfrm>
          <a:prstGeom prst="rect">
            <a:avLst/>
          </a:prstGeom>
        </p:spPr>
        <p:txBody>
          <a:bodyPr wrap="square" lIns="130622" tIns="130622" rIns="130622" bIns="130622">
            <a:spAutoFit/>
          </a:bodyPr>
          <a:lstStyle>
            <a:lvl1pPr marL="0" indent="0">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103" name="Text Placeholder 3"/>
          <p:cNvSpPr>
            <a:spLocks noGrp="1"/>
          </p:cNvSpPr>
          <p:nvPr>
            <p:ph type="body" sz="quarter" idx="107"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51" name="Text Placeholder 3"/>
          <p:cNvSpPr>
            <a:spLocks noGrp="1"/>
          </p:cNvSpPr>
          <p:nvPr>
            <p:ph type="body" sz="quarter" idx="116"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52" name="Text Placeholder 3"/>
          <p:cNvSpPr>
            <a:spLocks noGrp="1"/>
          </p:cNvSpPr>
          <p:nvPr>
            <p:ph type="body" sz="quarter" idx="117"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53" name="Text Placeholder 3"/>
          <p:cNvSpPr>
            <a:spLocks noGrp="1"/>
          </p:cNvSpPr>
          <p:nvPr>
            <p:ph type="body" sz="quarter" idx="118"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54" name="Text Placeholder 3"/>
          <p:cNvSpPr>
            <a:spLocks noGrp="1"/>
          </p:cNvSpPr>
          <p:nvPr>
            <p:ph type="body" sz="quarter" idx="119"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55" name="Text Placeholder 3"/>
          <p:cNvSpPr>
            <a:spLocks noGrp="1"/>
          </p:cNvSpPr>
          <p:nvPr>
            <p:ph type="body" sz="quarter" idx="120"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56" name="Text Placeholder 3"/>
          <p:cNvSpPr>
            <a:spLocks noGrp="1"/>
          </p:cNvSpPr>
          <p:nvPr>
            <p:ph type="body" sz="quarter" idx="121"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57" name="Text Placeholder 3"/>
          <p:cNvSpPr>
            <a:spLocks noGrp="1"/>
          </p:cNvSpPr>
          <p:nvPr>
            <p:ph type="body" sz="quarter" idx="122"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58" name="Text Placeholder 3"/>
          <p:cNvSpPr>
            <a:spLocks noGrp="1"/>
          </p:cNvSpPr>
          <p:nvPr>
            <p:ph type="body" sz="quarter" idx="123"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59" name="Text Placeholder 3"/>
          <p:cNvSpPr>
            <a:spLocks noGrp="1"/>
          </p:cNvSpPr>
          <p:nvPr>
            <p:ph type="body" sz="quarter" idx="124"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61" name="Text Placeholder 3"/>
          <p:cNvSpPr>
            <a:spLocks noGrp="1"/>
          </p:cNvSpPr>
          <p:nvPr>
            <p:ph type="body" sz="quarter" idx="125"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83" name="Picture Placeholder 13"/>
          <p:cNvSpPr>
            <a:spLocks noGrp="1"/>
          </p:cNvSpPr>
          <p:nvPr>
            <p:ph type="pic" sz="quarter" idx="115"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84" name="Picture Placeholder 13"/>
          <p:cNvSpPr>
            <a:spLocks noGrp="1"/>
          </p:cNvSpPr>
          <p:nvPr>
            <p:ph type="pic" sz="quarter" idx="126"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85" name="Picture Placeholder 13"/>
          <p:cNvSpPr>
            <a:spLocks noGrp="1"/>
          </p:cNvSpPr>
          <p:nvPr>
            <p:ph type="pic" sz="quarter" idx="127"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86" name="Picture Placeholder 13"/>
          <p:cNvSpPr>
            <a:spLocks noGrp="1"/>
          </p:cNvSpPr>
          <p:nvPr>
            <p:ph type="pic" sz="quarter" idx="128"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87" name="Picture Placeholder 13"/>
          <p:cNvSpPr>
            <a:spLocks noGrp="1"/>
          </p:cNvSpPr>
          <p:nvPr>
            <p:ph type="pic" sz="quarter" idx="129"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89" name="Picture Placeholder 13"/>
          <p:cNvSpPr>
            <a:spLocks noGrp="1"/>
          </p:cNvSpPr>
          <p:nvPr>
            <p:ph type="pic" sz="quarter" idx="130"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92" name="Picture Placeholder 13"/>
          <p:cNvSpPr>
            <a:spLocks noGrp="1"/>
          </p:cNvSpPr>
          <p:nvPr>
            <p:ph type="pic" sz="quarter" idx="131"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95" name="Picture Placeholder 13"/>
          <p:cNvSpPr>
            <a:spLocks noGrp="1"/>
          </p:cNvSpPr>
          <p:nvPr>
            <p:ph type="pic" sz="quarter" idx="132"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98" name="Picture Placeholder 13"/>
          <p:cNvSpPr>
            <a:spLocks noGrp="1"/>
          </p:cNvSpPr>
          <p:nvPr>
            <p:ph type="pic" sz="quarter" idx="133"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112" name="Picture Placeholder 13"/>
          <p:cNvSpPr>
            <a:spLocks noGrp="1"/>
          </p:cNvSpPr>
          <p:nvPr>
            <p:ph type="pic" sz="quarter" idx="134"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121" name="Picture Placeholder 13"/>
          <p:cNvSpPr>
            <a:spLocks noGrp="1"/>
          </p:cNvSpPr>
          <p:nvPr>
            <p:ph type="pic" sz="quarter" idx="135"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62" name="Text Placeholder 5"/>
          <p:cNvSpPr>
            <a:spLocks noGrp="1"/>
          </p:cNvSpPr>
          <p:nvPr>
            <p:ph type="body" sz="quarter" idx="136"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63" name="Text Placeholder 5"/>
          <p:cNvSpPr>
            <a:spLocks noGrp="1"/>
          </p:cNvSpPr>
          <p:nvPr>
            <p:ph type="body" sz="quarter" idx="137"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64" name="Text Placeholder 5"/>
          <p:cNvSpPr>
            <a:spLocks noGrp="1"/>
          </p:cNvSpPr>
          <p:nvPr>
            <p:ph type="body" sz="quarter" idx="138"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65" name="Text Placeholder 5"/>
          <p:cNvSpPr>
            <a:spLocks noGrp="1"/>
          </p:cNvSpPr>
          <p:nvPr>
            <p:ph type="body" sz="quarter" idx="139"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66" name="Text Placeholder 5"/>
          <p:cNvSpPr>
            <a:spLocks noGrp="1"/>
          </p:cNvSpPr>
          <p:nvPr>
            <p:ph type="body" sz="quarter" idx="140"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67" name="Text Placeholder 5"/>
          <p:cNvSpPr>
            <a:spLocks noGrp="1"/>
          </p:cNvSpPr>
          <p:nvPr>
            <p:ph type="body" sz="quarter" idx="141"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68" name="Text Placeholder 5"/>
          <p:cNvSpPr>
            <a:spLocks noGrp="1"/>
          </p:cNvSpPr>
          <p:nvPr>
            <p:ph type="body" sz="quarter" idx="142"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69" name="Text Placeholder 5"/>
          <p:cNvSpPr>
            <a:spLocks noGrp="1"/>
          </p:cNvSpPr>
          <p:nvPr>
            <p:ph type="body" sz="quarter" idx="143"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70" name="Text Placeholder 5"/>
          <p:cNvSpPr>
            <a:spLocks noGrp="1"/>
          </p:cNvSpPr>
          <p:nvPr>
            <p:ph type="body" sz="quarter" idx="144"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71" name="Text Placeholder 5"/>
          <p:cNvSpPr>
            <a:spLocks noGrp="1"/>
          </p:cNvSpPr>
          <p:nvPr>
            <p:ph type="body" sz="quarter" idx="145"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72" name="Text Placeholder 5"/>
          <p:cNvSpPr>
            <a:spLocks noGrp="1"/>
          </p:cNvSpPr>
          <p:nvPr>
            <p:ph type="body" sz="quarter" idx="146"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73" name="Text Placeholder 5"/>
          <p:cNvSpPr>
            <a:spLocks noGrp="1"/>
          </p:cNvSpPr>
          <p:nvPr>
            <p:ph type="body" sz="quarter" idx="147"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74" name="Text Placeholder 5"/>
          <p:cNvSpPr>
            <a:spLocks noGrp="1"/>
          </p:cNvSpPr>
          <p:nvPr>
            <p:ph type="body" sz="quarter" idx="148"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75" name="Text Placeholder 5"/>
          <p:cNvSpPr>
            <a:spLocks noGrp="1"/>
          </p:cNvSpPr>
          <p:nvPr>
            <p:ph type="body" sz="quarter" idx="149"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76" name="Text Placeholder 76"/>
          <p:cNvSpPr>
            <a:spLocks noGrp="1"/>
          </p:cNvSpPr>
          <p:nvPr>
            <p:ph type="body" sz="quarter" idx="150" hasCustomPrompt="1"/>
          </p:nvPr>
        </p:nvSpPr>
        <p:spPr>
          <a:xfrm>
            <a:off x="3662362" y="1078170"/>
            <a:ext cx="20107276" cy="598230"/>
          </a:xfrm>
          <a:prstGeom prst="rect">
            <a:avLst/>
          </a:prstGeom>
        </p:spPr>
        <p:txBody>
          <a:bodyPr>
            <a:normAutofit/>
          </a:bodyPr>
          <a:lstStyle>
            <a:lvl1pPr algn="ctr">
              <a:buFontTx/>
              <a:buNone/>
              <a:defRPr sz="36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7" name="Text Placeholder 76"/>
          <p:cNvSpPr>
            <a:spLocks noGrp="1"/>
          </p:cNvSpPr>
          <p:nvPr>
            <p:ph type="body" sz="quarter" idx="184" hasCustomPrompt="1"/>
          </p:nvPr>
        </p:nvSpPr>
        <p:spPr>
          <a:xfrm>
            <a:off x="3662362" y="1676399"/>
            <a:ext cx="20107276" cy="634555"/>
          </a:xfrm>
          <a:prstGeom prst="rect">
            <a:avLst/>
          </a:prstGeom>
        </p:spPr>
        <p:txBody>
          <a:bodyPr>
            <a:normAutofit/>
          </a:bodyPr>
          <a:lstStyle>
            <a:lvl1pPr algn="ctr">
              <a:buFontTx/>
              <a:buNone/>
              <a:defRPr sz="28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85" hasCustomPrompt="1"/>
          </p:nvPr>
        </p:nvSpPr>
        <p:spPr>
          <a:xfrm>
            <a:off x="3662362" y="232386"/>
            <a:ext cx="20107276" cy="834414"/>
          </a:xfrm>
          <a:prstGeom prst="rect">
            <a:avLst/>
          </a:prstGeom>
        </p:spPr>
        <p:txBody>
          <a:bodyPr>
            <a:normAutofit/>
          </a:bodyPr>
          <a:lstStyle>
            <a:lvl1pPr algn="ctr">
              <a:buFontTx/>
              <a:buNone/>
              <a:defRPr sz="48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3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65116" y="3063161"/>
            <a:ext cx="8494548" cy="479239"/>
          </a:xfrm>
          <a:prstGeom prst="rect">
            <a:avLst/>
          </a:prstGeom>
        </p:spPr>
        <p:txBody>
          <a:bodyPr wrap="square" lIns="130622" tIns="130622" rIns="130622" bIns="130622">
            <a:spAutoFit/>
          </a:bodyPr>
          <a:lstStyle>
            <a:lvl1pPr marL="195933" indent="-195933">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576461" y="2632869"/>
            <a:ext cx="8483204"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INTRODUCTION or ABSTRACT</a:t>
            </a:r>
          </a:p>
        </p:txBody>
      </p:sp>
      <p:sp>
        <p:nvSpPr>
          <p:cNvPr id="19" name="Text Placeholder 3"/>
          <p:cNvSpPr>
            <a:spLocks noGrp="1"/>
          </p:cNvSpPr>
          <p:nvPr>
            <p:ph type="body" sz="quarter" idx="19" hasCustomPrompt="1"/>
          </p:nvPr>
        </p:nvSpPr>
        <p:spPr>
          <a:xfrm>
            <a:off x="576461" y="9035724"/>
            <a:ext cx="8495540" cy="479239"/>
          </a:xfrm>
          <a:prstGeom prst="rect">
            <a:avLst/>
          </a:prstGeom>
        </p:spPr>
        <p:txBody>
          <a:bodyPr wrap="square" lIns="130622" tIns="130622" rIns="130622" bIns="130622">
            <a:spAutoFit/>
          </a:bodyPr>
          <a:lstStyle>
            <a:lvl1pPr marL="195933" indent="-195933">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588799" y="8621486"/>
            <a:ext cx="8483203"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OBJECTIVES</a:t>
            </a:r>
          </a:p>
        </p:txBody>
      </p:sp>
      <p:sp>
        <p:nvSpPr>
          <p:cNvPr id="21" name="Text Placeholder 3"/>
          <p:cNvSpPr>
            <a:spLocks noGrp="1"/>
          </p:cNvSpPr>
          <p:nvPr>
            <p:ph type="body" sz="quarter" idx="21" hasCustomPrompt="1"/>
          </p:nvPr>
        </p:nvSpPr>
        <p:spPr>
          <a:xfrm>
            <a:off x="9471422" y="10733346"/>
            <a:ext cx="8482209" cy="479239"/>
          </a:xfrm>
          <a:prstGeom prst="rect">
            <a:avLst/>
          </a:prstGeom>
        </p:spPr>
        <p:txBody>
          <a:bodyPr wrap="square" lIns="130622" tIns="130622" rIns="130622" bIns="130622">
            <a:spAutoFit/>
          </a:bodyPr>
          <a:lstStyle>
            <a:lvl1pPr marL="195933" indent="-195933">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9471422" y="10286703"/>
            <a:ext cx="848220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MATERIALS &amp; METHODS</a:t>
            </a:r>
          </a:p>
        </p:txBody>
      </p:sp>
      <p:sp>
        <p:nvSpPr>
          <p:cNvPr id="23" name="Text Placeholder 3"/>
          <p:cNvSpPr>
            <a:spLocks noGrp="1"/>
          </p:cNvSpPr>
          <p:nvPr>
            <p:ph type="body" sz="quarter" idx="23" hasCustomPrompt="1"/>
          </p:nvPr>
        </p:nvSpPr>
        <p:spPr>
          <a:xfrm>
            <a:off x="9476384" y="3087450"/>
            <a:ext cx="8482209" cy="479239"/>
          </a:xfrm>
          <a:prstGeom prst="rect">
            <a:avLst/>
          </a:prstGeom>
        </p:spPr>
        <p:txBody>
          <a:bodyPr wrap="square" lIns="130622" tIns="130622" rIns="130622" bIns="130622">
            <a:spAutoFit/>
          </a:bodyPr>
          <a:lstStyle>
            <a:lvl1pPr marL="195933" indent="-195933">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9471422" y="2632869"/>
            <a:ext cx="8487172"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RESULTS</a:t>
            </a:r>
          </a:p>
        </p:txBody>
      </p:sp>
      <p:sp>
        <p:nvSpPr>
          <p:cNvPr id="25" name="Text Placeholder 5"/>
          <p:cNvSpPr>
            <a:spLocks noGrp="1"/>
          </p:cNvSpPr>
          <p:nvPr>
            <p:ph type="body" sz="quarter" idx="25" hasCustomPrompt="1"/>
          </p:nvPr>
        </p:nvSpPr>
        <p:spPr>
          <a:xfrm>
            <a:off x="18372337" y="2632869"/>
            <a:ext cx="8485018"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CONCLUSIONS</a:t>
            </a:r>
          </a:p>
        </p:txBody>
      </p:sp>
      <p:sp>
        <p:nvSpPr>
          <p:cNvPr id="26" name="Text Placeholder 3"/>
          <p:cNvSpPr>
            <a:spLocks noGrp="1"/>
          </p:cNvSpPr>
          <p:nvPr>
            <p:ph type="body" sz="quarter" idx="26" hasCustomPrompt="1"/>
          </p:nvPr>
        </p:nvSpPr>
        <p:spPr>
          <a:xfrm>
            <a:off x="18372337" y="3063161"/>
            <a:ext cx="8485018" cy="479239"/>
          </a:xfrm>
          <a:prstGeom prst="rect">
            <a:avLst/>
          </a:prstGeom>
        </p:spPr>
        <p:txBody>
          <a:bodyPr wrap="square" lIns="130622" tIns="130622" rIns="130622" bIns="130622">
            <a:spAutoFit/>
          </a:bodyPr>
          <a:lstStyle>
            <a:lvl1pPr marL="195933" indent="-195933">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18372337" y="8605432"/>
            <a:ext cx="8485018"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REFERENCES</a:t>
            </a:r>
          </a:p>
        </p:txBody>
      </p:sp>
      <p:sp>
        <p:nvSpPr>
          <p:cNvPr id="28" name="Text Placeholder 3"/>
          <p:cNvSpPr>
            <a:spLocks noGrp="1"/>
          </p:cNvSpPr>
          <p:nvPr>
            <p:ph type="body" sz="quarter" idx="28" hasCustomPrompt="1"/>
          </p:nvPr>
        </p:nvSpPr>
        <p:spPr>
          <a:xfrm>
            <a:off x="18369192" y="9056044"/>
            <a:ext cx="8488163" cy="479239"/>
          </a:xfrm>
          <a:prstGeom prst="rect">
            <a:avLst/>
          </a:prstGeom>
        </p:spPr>
        <p:txBody>
          <a:bodyPr wrap="square" lIns="130622" tIns="130622" rIns="130622" bIns="130622">
            <a:spAutoFit/>
          </a:bodyPr>
          <a:lstStyle>
            <a:lvl1pPr marL="195933" indent="-195933">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18372337" y="12839700"/>
            <a:ext cx="8485018"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ACKNOWLEDGEMENTS  or  CONTACT</a:t>
            </a:r>
          </a:p>
        </p:txBody>
      </p:sp>
      <p:sp>
        <p:nvSpPr>
          <p:cNvPr id="30" name="Text Placeholder 3"/>
          <p:cNvSpPr>
            <a:spLocks noGrp="1"/>
          </p:cNvSpPr>
          <p:nvPr>
            <p:ph type="body" sz="quarter" idx="30" hasCustomPrompt="1"/>
          </p:nvPr>
        </p:nvSpPr>
        <p:spPr>
          <a:xfrm>
            <a:off x="18372337" y="13290312"/>
            <a:ext cx="8488163" cy="479239"/>
          </a:xfrm>
          <a:prstGeom prst="rect">
            <a:avLst/>
          </a:prstGeom>
        </p:spPr>
        <p:txBody>
          <a:bodyPr wrap="square" lIns="130622" tIns="130622" rIns="130622" bIns="130622">
            <a:spAutoFit/>
          </a:bodyPr>
          <a:lstStyle>
            <a:lvl1pPr marL="195933" indent="-195933">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60" name="Picture Placeholder 13"/>
          <p:cNvSpPr>
            <a:spLocks noGrp="1"/>
          </p:cNvSpPr>
          <p:nvPr>
            <p:ph type="pic" sz="quarter" idx="15" hasCustomPrompt="1"/>
          </p:nvPr>
        </p:nvSpPr>
        <p:spPr>
          <a:xfrm>
            <a:off x="571500" y="571500"/>
            <a:ext cx="2762250" cy="1257300"/>
          </a:xfrm>
          <a:prstGeom prst="rect">
            <a:avLst/>
          </a:prstGeom>
        </p:spPr>
        <p:txBody>
          <a:bodyPr lIns="52249" tIns="26124" rIns="52249" bIns="26124" anchor="ctr"/>
          <a:lstStyle>
            <a:lvl1pPr algn="ctr">
              <a:buNone/>
              <a:defRPr sz="2300">
                <a:solidFill>
                  <a:schemeClr val="bg1"/>
                </a:solidFill>
              </a:defRPr>
            </a:lvl1pPr>
          </a:lstStyle>
          <a:p>
            <a:r>
              <a:rPr lang="en-US" dirty="0"/>
              <a:t>LOGO</a:t>
            </a:r>
          </a:p>
        </p:txBody>
      </p:sp>
      <p:sp>
        <p:nvSpPr>
          <p:cNvPr id="61" name="Picture Placeholder 13"/>
          <p:cNvSpPr>
            <a:spLocks noGrp="1"/>
          </p:cNvSpPr>
          <p:nvPr>
            <p:ph type="pic" sz="quarter" idx="18" hasCustomPrompt="1"/>
          </p:nvPr>
        </p:nvSpPr>
        <p:spPr>
          <a:xfrm>
            <a:off x="24098250" y="571500"/>
            <a:ext cx="2762250" cy="1257300"/>
          </a:xfrm>
          <a:prstGeom prst="rect">
            <a:avLst/>
          </a:prstGeom>
        </p:spPr>
        <p:txBody>
          <a:bodyPr lIns="52249" tIns="26124" rIns="52249" bIns="26124" anchor="ctr"/>
          <a:lstStyle>
            <a:lvl1pPr algn="ctr">
              <a:buNone/>
              <a:defRPr sz="2300">
                <a:solidFill>
                  <a:schemeClr val="bg1"/>
                </a:solidFill>
              </a:defRPr>
            </a:lvl1pPr>
          </a:lstStyle>
          <a:p>
            <a:r>
              <a:rPr lang="en-US" dirty="0"/>
              <a:t>LOGO</a:t>
            </a:r>
          </a:p>
        </p:txBody>
      </p:sp>
      <p:sp>
        <p:nvSpPr>
          <p:cNvPr id="72" name="Text Placeholder 76"/>
          <p:cNvSpPr>
            <a:spLocks noGrp="1"/>
          </p:cNvSpPr>
          <p:nvPr>
            <p:ph type="body" sz="quarter" idx="150" hasCustomPrompt="1"/>
          </p:nvPr>
        </p:nvSpPr>
        <p:spPr>
          <a:xfrm>
            <a:off x="3662362" y="1078170"/>
            <a:ext cx="20107276" cy="598230"/>
          </a:xfrm>
          <a:prstGeom prst="rect">
            <a:avLst/>
          </a:prstGeom>
        </p:spPr>
        <p:txBody>
          <a:bodyPr>
            <a:normAutofit/>
          </a:bodyPr>
          <a:lstStyle>
            <a:lvl1pPr algn="ctr">
              <a:buFontTx/>
              <a:buNone/>
              <a:defRPr sz="36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5" name="Text Placeholder 76"/>
          <p:cNvSpPr>
            <a:spLocks noGrp="1"/>
          </p:cNvSpPr>
          <p:nvPr>
            <p:ph type="body" sz="quarter" idx="184" hasCustomPrompt="1"/>
          </p:nvPr>
        </p:nvSpPr>
        <p:spPr>
          <a:xfrm>
            <a:off x="3662362" y="1676399"/>
            <a:ext cx="20107276" cy="634555"/>
          </a:xfrm>
          <a:prstGeom prst="rect">
            <a:avLst/>
          </a:prstGeom>
        </p:spPr>
        <p:txBody>
          <a:bodyPr>
            <a:normAutofit/>
          </a:bodyPr>
          <a:lstStyle>
            <a:lvl1pPr algn="ctr">
              <a:buFontTx/>
              <a:buNone/>
              <a:defRPr sz="28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7" name="Text Placeholder 76"/>
          <p:cNvSpPr>
            <a:spLocks noGrp="1"/>
          </p:cNvSpPr>
          <p:nvPr>
            <p:ph type="body" sz="quarter" idx="185" hasCustomPrompt="1"/>
          </p:nvPr>
        </p:nvSpPr>
        <p:spPr>
          <a:xfrm>
            <a:off x="3662362" y="232386"/>
            <a:ext cx="20107276" cy="834414"/>
          </a:xfrm>
          <a:prstGeom prst="rect">
            <a:avLst/>
          </a:prstGeom>
        </p:spPr>
        <p:txBody>
          <a:bodyPr>
            <a:normAutofit/>
          </a:bodyPr>
          <a:lstStyle>
            <a:lvl1pPr algn="ctr">
              <a:buFontTx/>
              <a:buNone/>
              <a:defRPr sz="48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
        <p:nvSpPr>
          <p:cNvPr id="63" name="Text Placeholder 5"/>
          <p:cNvSpPr>
            <a:spLocks noGrp="1"/>
          </p:cNvSpPr>
          <p:nvPr>
            <p:ph type="body" sz="quarter" idx="95"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66" name="Text Placeholder 3"/>
          <p:cNvSpPr>
            <a:spLocks noGrp="1"/>
          </p:cNvSpPr>
          <p:nvPr>
            <p:ph type="body" sz="quarter" idx="107"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69" name="Text Placeholder 3"/>
          <p:cNvSpPr>
            <a:spLocks noGrp="1"/>
          </p:cNvSpPr>
          <p:nvPr>
            <p:ph type="body" sz="quarter" idx="116"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78" name="Text Placeholder 3"/>
          <p:cNvSpPr>
            <a:spLocks noGrp="1"/>
          </p:cNvSpPr>
          <p:nvPr>
            <p:ph type="body" sz="quarter" idx="117"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79" name="Text Placeholder 3"/>
          <p:cNvSpPr>
            <a:spLocks noGrp="1"/>
          </p:cNvSpPr>
          <p:nvPr>
            <p:ph type="body" sz="quarter" idx="118"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80" name="Text Placeholder 3"/>
          <p:cNvSpPr>
            <a:spLocks noGrp="1"/>
          </p:cNvSpPr>
          <p:nvPr>
            <p:ph type="body" sz="quarter" idx="119"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81" name="Text Placeholder 3"/>
          <p:cNvSpPr>
            <a:spLocks noGrp="1"/>
          </p:cNvSpPr>
          <p:nvPr>
            <p:ph type="body" sz="quarter" idx="120"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82" name="Text Placeholder 3"/>
          <p:cNvSpPr>
            <a:spLocks noGrp="1"/>
          </p:cNvSpPr>
          <p:nvPr>
            <p:ph type="body" sz="quarter" idx="121"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83" name="Text Placeholder 3"/>
          <p:cNvSpPr>
            <a:spLocks noGrp="1"/>
          </p:cNvSpPr>
          <p:nvPr>
            <p:ph type="body" sz="quarter" idx="122"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84" name="Text Placeholder 3"/>
          <p:cNvSpPr>
            <a:spLocks noGrp="1"/>
          </p:cNvSpPr>
          <p:nvPr>
            <p:ph type="body" sz="quarter" idx="123"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85" name="Text Placeholder 3"/>
          <p:cNvSpPr>
            <a:spLocks noGrp="1"/>
          </p:cNvSpPr>
          <p:nvPr>
            <p:ph type="body" sz="quarter" idx="124"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86" name="Text Placeholder 3"/>
          <p:cNvSpPr>
            <a:spLocks noGrp="1"/>
          </p:cNvSpPr>
          <p:nvPr>
            <p:ph type="body" sz="quarter" idx="125"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87" name="Picture Placeholder 13"/>
          <p:cNvSpPr>
            <a:spLocks noGrp="1"/>
          </p:cNvSpPr>
          <p:nvPr>
            <p:ph type="pic" sz="quarter" idx="115"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88" name="Picture Placeholder 13"/>
          <p:cNvSpPr>
            <a:spLocks noGrp="1"/>
          </p:cNvSpPr>
          <p:nvPr>
            <p:ph type="pic" sz="quarter" idx="126"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89" name="Picture Placeholder 13"/>
          <p:cNvSpPr>
            <a:spLocks noGrp="1"/>
          </p:cNvSpPr>
          <p:nvPr>
            <p:ph type="pic" sz="quarter" idx="127"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90" name="Picture Placeholder 13"/>
          <p:cNvSpPr>
            <a:spLocks noGrp="1"/>
          </p:cNvSpPr>
          <p:nvPr>
            <p:ph type="pic" sz="quarter" idx="128"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91" name="Picture Placeholder 13"/>
          <p:cNvSpPr>
            <a:spLocks noGrp="1"/>
          </p:cNvSpPr>
          <p:nvPr>
            <p:ph type="pic" sz="quarter" idx="129"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92" name="Picture Placeholder 13"/>
          <p:cNvSpPr>
            <a:spLocks noGrp="1"/>
          </p:cNvSpPr>
          <p:nvPr>
            <p:ph type="pic" sz="quarter" idx="130"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93" name="Picture Placeholder 13"/>
          <p:cNvSpPr>
            <a:spLocks noGrp="1"/>
          </p:cNvSpPr>
          <p:nvPr>
            <p:ph type="pic" sz="quarter" idx="131"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94" name="Picture Placeholder 13"/>
          <p:cNvSpPr>
            <a:spLocks noGrp="1"/>
          </p:cNvSpPr>
          <p:nvPr>
            <p:ph type="pic" sz="quarter" idx="132"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95" name="Picture Placeholder 13"/>
          <p:cNvSpPr>
            <a:spLocks noGrp="1"/>
          </p:cNvSpPr>
          <p:nvPr>
            <p:ph type="pic" sz="quarter" idx="133"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96" name="Picture Placeholder 13"/>
          <p:cNvSpPr>
            <a:spLocks noGrp="1"/>
          </p:cNvSpPr>
          <p:nvPr>
            <p:ph type="pic" sz="quarter" idx="134"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97" name="Picture Placeholder 13"/>
          <p:cNvSpPr>
            <a:spLocks noGrp="1"/>
          </p:cNvSpPr>
          <p:nvPr>
            <p:ph type="pic" sz="quarter" idx="135"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98" name="Text Placeholder 5"/>
          <p:cNvSpPr>
            <a:spLocks noGrp="1"/>
          </p:cNvSpPr>
          <p:nvPr>
            <p:ph type="body" sz="quarter" idx="136"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99" name="Text Placeholder 5"/>
          <p:cNvSpPr>
            <a:spLocks noGrp="1"/>
          </p:cNvSpPr>
          <p:nvPr>
            <p:ph type="body" sz="quarter" idx="137"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00" name="Text Placeholder 5"/>
          <p:cNvSpPr>
            <a:spLocks noGrp="1"/>
          </p:cNvSpPr>
          <p:nvPr>
            <p:ph type="body" sz="quarter" idx="138"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01" name="Text Placeholder 5"/>
          <p:cNvSpPr>
            <a:spLocks noGrp="1"/>
          </p:cNvSpPr>
          <p:nvPr>
            <p:ph type="body" sz="quarter" idx="139"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02" name="Text Placeholder 5"/>
          <p:cNvSpPr>
            <a:spLocks noGrp="1"/>
          </p:cNvSpPr>
          <p:nvPr>
            <p:ph type="body" sz="quarter" idx="140"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03" name="Text Placeholder 5"/>
          <p:cNvSpPr>
            <a:spLocks noGrp="1"/>
          </p:cNvSpPr>
          <p:nvPr>
            <p:ph type="body" sz="quarter" idx="141"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04" name="Text Placeholder 5"/>
          <p:cNvSpPr>
            <a:spLocks noGrp="1"/>
          </p:cNvSpPr>
          <p:nvPr>
            <p:ph type="body" sz="quarter" idx="142"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12" name="Text Placeholder 5"/>
          <p:cNvSpPr>
            <a:spLocks noGrp="1"/>
          </p:cNvSpPr>
          <p:nvPr>
            <p:ph type="body" sz="quarter" idx="143"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13" name="Text Placeholder 5"/>
          <p:cNvSpPr>
            <a:spLocks noGrp="1"/>
          </p:cNvSpPr>
          <p:nvPr>
            <p:ph type="body" sz="quarter" idx="144"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32" name="Text Placeholder 5"/>
          <p:cNvSpPr>
            <a:spLocks noGrp="1"/>
          </p:cNvSpPr>
          <p:nvPr>
            <p:ph type="body" sz="quarter" idx="145"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33" name="Text Placeholder 5"/>
          <p:cNvSpPr>
            <a:spLocks noGrp="1"/>
          </p:cNvSpPr>
          <p:nvPr>
            <p:ph type="body" sz="quarter" idx="146"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34" name="Text Placeholder 5"/>
          <p:cNvSpPr>
            <a:spLocks noGrp="1"/>
          </p:cNvSpPr>
          <p:nvPr>
            <p:ph type="body" sz="quarter" idx="147"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35" name="Text Placeholder 5"/>
          <p:cNvSpPr>
            <a:spLocks noGrp="1"/>
          </p:cNvSpPr>
          <p:nvPr>
            <p:ph type="body" sz="quarter" idx="148"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36" name="Text Placeholder 5"/>
          <p:cNvSpPr>
            <a:spLocks noGrp="1"/>
          </p:cNvSpPr>
          <p:nvPr>
            <p:ph type="body" sz="quarter" idx="149"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68308" y="3063161"/>
            <a:ext cx="6285508" cy="479239"/>
          </a:xfrm>
          <a:prstGeom prst="rect">
            <a:avLst/>
          </a:prstGeom>
        </p:spPr>
        <p:txBody>
          <a:bodyPr wrap="square" lIns="130622" tIns="130622" rIns="130622" bIns="130622">
            <a:spAutoFit/>
          </a:bodyPr>
          <a:lstStyle>
            <a:lvl1pPr marL="195933" indent="-195933">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Enter your text here</a:t>
            </a:r>
          </a:p>
        </p:txBody>
      </p:sp>
      <p:sp>
        <p:nvSpPr>
          <p:cNvPr id="6" name="Text Placeholder 5"/>
          <p:cNvSpPr>
            <a:spLocks noGrp="1"/>
          </p:cNvSpPr>
          <p:nvPr>
            <p:ph type="body" sz="quarter" idx="11" hasCustomPrompt="1"/>
          </p:nvPr>
        </p:nvSpPr>
        <p:spPr>
          <a:xfrm>
            <a:off x="570789" y="2632869"/>
            <a:ext cx="6280547" cy="428684"/>
          </a:xfrm>
          <a:prstGeom prst="rect">
            <a:avLst/>
          </a:prstGeom>
          <a:noFill/>
        </p:spPr>
        <p:txBody>
          <a:bodyPr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INTRODUCTION or ABSTRACT</a:t>
            </a:r>
          </a:p>
        </p:txBody>
      </p:sp>
      <p:sp>
        <p:nvSpPr>
          <p:cNvPr id="19" name="Text Placeholder 3"/>
          <p:cNvSpPr>
            <a:spLocks noGrp="1"/>
          </p:cNvSpPr>
          <p:nvPr>
            <p:ph type="body" sz="quarter" idx="19" hasCustomPrompt="1"/>
          </p:nvPr>
        </p:nvSpPr>
        <p:spPr>
          <a:xfrm>
            <a:off x="567812" y="7540814"/>
            <a:ext cx="6286500" cy="479239"/>
          </a:xfrm>
          <a:prstGeom prst="rect">
            <a:avLst/>
          </a:prstGeom>
        </p:spPr>
        <p:txBody>
          <a:bodyPr wrap="square" lIns="130622" tIns="130622" rIns="130622" bIns="130622">
            <a:spAutoFit/>
          </a:bodyPr>
          <a:lstStyle>
            <a:lvl1pPr marL="195933" indent="-195933">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Enter your text here</a:t>
            </a:r>
          </a:p>
        </p:txBody>
      </p:sp>
      <p:sp>
        <p:nvSpPr>
          <p:cNvPr id="20" name="Text Placeholder 5"/>
          <p:cNvSpPr>
            <a:spLocks noGrp="1"/>
          </p:cNvSpPr>
          <p:nvPr>
            <p:ph type="body" sz="quarter" idx="20" hasCustomPrompt="1"/>
          </p:nvPr>
        </p:nvSpPr>
        <p:spPr>
          <a:xfrm>
            <a:off x="570293" y="7106256"/>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OBJECTIVES</a:t>
            </a:r>
          </a:p>
        </p:txBody>
      </p:sp>
      <p:sp>
        <p:nvSpPr>
          <p:cNvPr id="21" name="Text Placeholder 3"/>
          <p:cNvSpPr>
            <a:spLocks noGrp="1"/>
          </p:cNvSpPr>
          <p:nvPr>
            <p:ph type="body" sz="quarter" idx="21" hasCustomPrompt="1"/>
          </p:nvPr>
        </p:nvSpPr>
        <p:spPr>
          <a:xfrm>
            <a:off x="7241977" y="3079512"/>
            <a:ext cx="12950030" cy="479239"/>
          </a:xfrm>
          <a:prstGeom prst="rect">
            <a:avLst/>
          </a:prstGeom>
        </p:spPr>
        <p:txBody>
          <a:bodyPr wrap="square" lIns="130622" tIns="130622" rIns="130622" bIns="130622">
            <a:spAutoFit/>
          </a:bodyPr>
          <a:lstStyle>
            <a:lvl1pPr marL="195933" indent="-195933">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Enter your text here</a:t>
            </a:r>
          </a:p>
        </p:txBody>
      </p:sp>
      <p:sp>
        <p:nvSpPr>
          <p:cNvPr id="22" name="Text Placeholder 5"/>
          <p:cNvSpPr>
            <a:spLocks noGrp="1"/>
          </p:cNvSpPr>
          <p:nvPr>
            <p:ph type="body" sz="quarter" idx="22" hasCustomPrompt="1"/>
          </p:nvPr>
        </p:nvSpPr>
        <p:spPr>
          <a:xfrm>
            <a:off x="7241977" y="2632869"/>
            <a:ext cx="12950031"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(header)  MATERIALS &amp; METHODS</a:t>
            </a:r>
          </a:p>
        </p:txBody>
      </p:sp>
      <p:sp>
        <p:nvSpPr>
          <p:cNvPr id="23" name="Text Placeholder 3"/>
          <p:cNvSpPr>
            <a:spLocks noGrp="1"/>
          </p:cNvSpPr>
          <p:nvPr>
            <p:ph type="body" sz="quarter" idx="23" hasCustomPrompt="1"/>
          </p:nvPr>
        </p:nvSpPr>
        <p:spPr>
          <a:xfrm>
            <a:off x="7241977" y="10987984"/>
            <a:ext cx="12950031" cy="479239"/>
          </a:xfrm>
          <a:prstGeom prst="rect">
            <a:avLst/>
          </a:prstGeom>
        </p:spPr>
        <p:txBody>
          <a:bodyPr wrap="square" lIns="130622" tIns="130622" rIns="130622" bIns="130622">
            <a:spAutoFit/>
          </a:bodyPr>
          <a:lstStyle>
            <a:lvl1pPr marL="195933" indent="-195933">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7241977" y="10537372"/>
            <a:ext cx="12950031"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RESULTS</a:t>
            </a:r>
          </a:p>
        </p:txBody>
      </p:sp>
      <p:sp>
        <p:nvSpPr>
          <p:cNvPr id="25" name="Text Placeholder 5"/>
          <p:cNvSpPr>
            <a:spLocks noGrp="1"/>
          </p:cNvSpPr>
          <p:nvPr>
            <p:ph type="body" sz="quarter" idx="25" hasCustomPrompt="1"/>
          </p:nvPr>
        </p:nvSpPr>
        <p:spPr>
          <a:xfrm>
            <a:off x="20600583" y="2632869"/>
            <a:ext cx="6279386"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CONCLUSIONS</a:t>
            </a:r>
          </a:p>
        </p:txBody>
      </p:sp>
      <p:sp>
        <p:nvSpPr>
          <p:cNvPr id="26" name="Text Placeholder 3"/>
          <p:cNvSpPr>
            <a:spLocks noGrp="1"/>
          </p:cNvSpPr>
          <p:nvPr>
            <p:ph type="body" sz="quarter" idx="26" hasCustomPrompt="1"/>
          </p:nvPr>
        </p:nvSpPr>
        <p:spPr>
          <a:xfrm>
            <a:off x="20600583" y="3083481"/>
            <a:ext cx="6279386" cy="479239"/>
          </a:xfrm>
          <a:prstGeom prst="rect">
            <a:avLst/>
          </a:prstGeom>
        </p:spPr>
        <p:txBody>
          <a:bodyPr wrap="square" lIns="130622" tIns="130622" rIns="130622" bIns="130622">
            <a:spAutoFit/>
          </a:bodyPr>
          <a:lstStyle>
            <a:lvl1pPr marL="195933" indent="-195933">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20600583" y="7136368"/>
            <a:ext cx="6279386"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REFERENCES</a:t>
            </a:r>
          </a:p>
        </p:txBody>
      </p:sp>
      <p:sp>
        <p:nvSpPr>
          <p:cNvPr id="28" name="Text Placeholder 3"/>
          <p:cNvSpPr>
            <a:spLocks noGrp="1"/>
          </p:cNvSpPr>
          <p:nvPr>
            <p:ph type="body" sz="quarter" idx="28" hasCustomPrompt="1"/>
          </p:nvPr>
        </p:nvSpPr>
        <p:spPr>
          <a:xfrm>
            <a:off x="20599011" y="7586980"/>
            <a:ext cx="6282531" cy="479239"/>
          </a:xfrm>
          <a:prstGeom prst="rect">
            <a:avLst/>
          </a:prstGeom>
        </p:spPr>
        <p:txBody>
          <a:bodyPr wrap="square" lIns="130622" tIns="130622" rIns="130622" bIns="130622">
            <a:spAutoFit/>
          </a:bodyPr>
          <a:lstStyle>
            <a:lvl1pPr marL="195933" indent="-195933">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20600583" y="12839700"/>
            <a:ext cx="6279386"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ACKNOWLEDGEMENTS  or  CONTACT</a:t>
            </a:r>
          </a:p>
        </p:txBody>
      </p:sp>
      <p:sp>
        <p:nvSpPr>
          <p:cNvPr id="30" name="Text Placeholder 3"/>
          <p:cNvSpPr>
            <a:spLocks noGrp="1"/>
          </p:cNvSpPr>
          <p:nvPr>
            <p:ph type="body" sz="quarter" idx="30" hasCustomPrompt="1"/>
          </p:nvPr>
        </p:nvSpPr>
        <p:spPr>
          <a:xfrm>
            <a:off x="20599011" y="13290312"/>
            <a:ext cx="6282531" cy="479239"/>
          </a:xfrm>
          <a:prstGeom prst="rect">
            <a:avLst/>
          </a:prstGeom>
        </p:spPr>
        <p:txBody>
          <a:bodyPr wrap="square" lIns="130622" tIns="130622" rIns="130622" bIns="130622">
            <a:spAutoFit/>
          </a:bodyPr>
          <a:lstStyle>
            <a:lvl1pPr marL="195933" indent="-195933">
              <a:buNone/>
              <a:defRPr sz="140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Enter your text here</a:t>
            </a:r>
          </a:p>
        </p:txBody>
      </p:sp>
      <p:sp>
        <p:nvSpPr>
          <p:cNvPr id="58" name="Picture Placeholder 13"/>
          <p:cNvSpPr>
            <a:spLocks noGrp="1"/>
          </p:cNvSpPr>
          <p:nvPr>
            <p:ph type="pic" sz="quarter" idx="15" hasCustomPrompt="1"/>
          </p:nvPr>
        </p:nvSpPr>
        <p:spPr>
          <a:xfrm>
            <a:off x="571500" y="571500"/>
            <a:ext cx="2762250" cy="1257300"/>
          </a:xfrm>
          <a:prstGeom prst="rect">
            <a:avLst/>
          </a:prstGeom>
        </p:spPr>
        <p:txBody>
          <a:bodyPr lIns="52249" tIns="26124" rIns="52249" bIns="26124" anchor="ctr"/>
          <a:lstStyle>
            <a:lvl1pPr algn="ctr">
              <a:buNone/>
              <a:defRPr sz="2300">
                <a:solidFill>
                  <a:schemeClr val="bg1"/>
                </a:solidFill>
              </a:defRPr>
            </a:lvl1pPr>
          </a:lstStyle>
          <a:p>
            <a:r>
              <a:rPr lang="en-US" dirty="0"/>
              <a:t>LOGO</a:t>
            </a:r>
          </a:p>
        </p:txBody>
      </p:sp>
      <p:sp>
        <p:nvSpPr>
          <p:cNvPr id="59" name="Picture Placeholder 13"/>
          <p:cNvSpPr>
            <a:spLocks noGrp="1"/>
          </p:cNvSpPr>
          <p:nvPr>
            <p:ph type="pic" sz="quarter" idx="18" hasCustomPrompt="1"/>
          </p:nvPr>
        </p:nvSpPr>
        <p:spPr>
          <a:xfrm>
            <a:off x="24098250" y="571500"/>
            <a:ext cx="2762250" cy="1257300"/>
          </a:xfrm>
          <a:prstGeom prst="rect">
            <a:avLst/>
          </a:prstGeom>
        </p:spPr>
        <p:txBody>
          <a:bodyPr lIns="52249" tIns="26124" rIns="52249" bIns="26124" anchor="ctr"/>
          <a:lstStyle>
            <a:lvl1pPr algn="ctr">
              <a:buNone/>
              <a:defRPr sz="2300">
                <a:solidFill>
                  <a:schemeClr val="bg1"/>
                </a:solidFill>
              </a:defRPr>
            </a:lvl1pPr>
          </a:lstStyle>
          <a:p>
            <a:r>
              <a:rPr lang="en-US" dirty="0"/>
              <a:t>LOGO</a:t>
            </a:r>
          </a:p>
        </p:txBody>
      </p:sp>
      <p:sp>
        <p:nvSpPr>
          <p:cNvPr id="83" name="Text Placeholder 76"/>
          <p:cNvSpPr>
            <a:spLocks noGrp="1"/>
          </p:cNvSpPr>
          <p:nvPr>
            <p:ph type="body" sz="quarter" idx="150" hasCustomPrompt="1"/>
          </p:nvPr>
        </p:nvSpPr>
        <p:spPr>
          <a:xfrm>
            <a:off x="3662362" y="1078170"/>
            <a:ext cx="20107276" cy="598230"/>
          </a:xfrm>
          <a:prstGeom prst="rect">
            <a:avLst/>
          </a:prstGeom>
        </p:spPr>
        <p:txBody>
          <a:bodyPr>
            <a:normAutofit/>
          </a:bodyPr>
          <a:lstStyle>
            <a:lvl1pPr algn="ctr">
              <a:buFontTx/>
              <a:buNone/>
              <a:defRPr sz="36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84" name="Text Placeholder 76"/>
          <p:cNvSpPr>
            <a:spLocks noGrp="1"/>
          </p:cNvSpPr>
          <p:nvPr>
            <p:ph type="body" sz="quarter" idx="184" hasCustomPrompt="1"/>
          </p:nvPr>
        </p:nvSpPr>
        <p:spPr>
          <a:xfrm>
            <a:off x="3662362" y="1676399"/>
            <a:ext cx="20107276" cy="634555"/>
          </a:xfrm>
          <a:prstGeom prst="rect">
            <a:avLst/>
          </a:prstGeom>
        </p:spPr>
        <p:txBody>
          <a:bodyPr>
            <a:normAutofit/>
          </a:bodyPr>
          <a:lstStyle>
            <a:lvl1pPr algn="ctr">
              <a:buFontTx/>
              <a:buNone/>
              <a:defRPr sz="28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85" name="Text Placeholder 76"/>
          <p:cNvSpPr>
            <a:spLocks noGrp="1"/>
          </p:cNvSpPr>
          <p:nvPr>
            <p:ph type="body" sz="quarter" idx="185" hasCustomPrompt="1"/>
          </p:nvPr>
        </p:nvSpPr>
        <p:spPr>
          <a:xfrm>
            <a:off x="3662362" y="232386"/>
            <a:ext cx="20107276" cy="834414"/>
          </a:xfrm>
          <a:prstGeom prst="rect">
            <a:avLst/>
          </a:prstGeom>
        </p:spPr>
        <p:txBody>
          <a:bodyPr>
            <a:normAutofit/>
          </a:bodyPr>
          <a:lstStyle>
            <a:lvl1pPr algn="ctr">
              <a:buFontTx/>
              <a:buNone/>
              <a:defRPr sz="48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
        <p:nvSpPr>
          <p:cNvPr id="70" name="Text Placeholder 5"/>
          <p:cNvSpPr>
            <a:spLocks noGrp="1"/>
          </p:cNvSpPr>
          <p:nvPr>
            <p:ph type="body" sz="quarter" idx="95"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81" name="Text Placeholder 3"/>
          <p:cNvSpPr>
            <a:spLocks noGrp="1"/>
          </p:cNvSpPr>
          <p:nvPr>
            <p:ph type="body" sz="quarter" idx="107"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82" name="Text Placeholder 3"/>
          <p:cNvSpPr>
            <a:spLocks noGrp="1"/>
          </p:cNvSpPr>
          <p:nvPr>
            <p:ph type="body" sz="quarter" idx="116"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86" name="Text Placeholder 3"/>
          <p:cNvSpPr>
            <a:spLocks noGrp="1"/>
          </p:cNvSpPr>
          <p:nvPr>
            <p:ph type="body" sz="quarter" idx="117"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87" name="Text Placeholder 3"/>
          <p:cNvSpPr>
            <a:spLocks noGrp="1"/>
          </p:cNvSpPr>
          <p:nvPr>
            <p:ph type="body" sz="quarter" idx="118"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88" name="Text Placeholder 3"/>
          <p:cNvSpPr>
            <a:spLocks noGrp="1"/>
          </p:cNvSpPr>
          <p:nvPr>
            <p:ph type="body" sz="quarter" idx="119"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89" name="Text Placeholder 3"/>
          <p:cNvSpPr>
            <a:spLocks noGrp="1"/>
          </p:cNvSpPr>
          <p:nvPr>
            <p:ph type="body" sz="quarter" idx="120"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90" name="Text Placeholder 3"/>
          <p:cNvSpPr>
            <a:spLocks noGrp="1"/>
          </p:cNvSpPr>
          <p:nvPr>
            <p:ph type="body" sz="quarter" idx="121"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102" name="Text Placeholder 3"/>
          <p:cNvSpPr>
            <a:spLocks noGrp="1"/>
          </p:cNvSpPr>
          <p:nvPr>
            <p:ph type="body" sz="quarter" idx="122"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103" name="Text Placeholder 3"/>
          <p:cNvSpPr>
            <a:spLocks noGrp="1"/>
          </p:cNvSpPr>
          <p:nvPr>
            <p:ph type="body" sz="quarter" idx="123"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104" name="Text Placeholder 3"/>
          <p:cNvSpPr>
            <a:spLocks noGrp="1"/>
          </p:cNvSpPr>
          <p:nvPr>
            <p:ph type="body" sz="quarter" idx="124"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105" name="Text Placeholder 3"/>
          <p:cNvSpPr>
            <a:spLocks noGrp="1"/>
          </p:cNvSpPr>
          <p:nvPr>
            <p:ph type="body" sz="quarter" idx="125" hasCustomPrompt="1"/>
          </p:nvPr>
        </p:nvSpPr>
        <p:spPr>
          <a:xfrm>
            <a:off x="-6498158" y="11802139"/>
            <a:ext cx="6285508" cy="479239"/>
          </a:xfrm>
          <a:prstGeom prst="rect">
            <a:avLst/>
          </a:prstGeom>
        </p:spPr>
        <p:txBody>
          <a:bodyPr wrap="square" lIns="130622" tIns="130622" rIns="130622" bIns="130622">
            <a:spAutoFit/>
          </a:bodyPr>
          <a:lstStyle>
            <a:lvl1pPr marL="0" indent="0">
              <a:buNone/>
              <a:defRPr sz="1400" baseline="0">
                <a:latin typeface="Trebuchet MS" pitchFamily="34"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TEXT PLACEHOLDER</a:t>
            </a:r>
          </a:p>
        </p:txBody>
      </p:sp>
      <p:sp>
        <p:nvSpPr>
          <p:cNvPr id="106" name="Picture Placeholder 13"/>
          <p:cNvSpPr>
            <a:spLocks noGrp="1"/>
          </p:cNvSpPr>
          <p:nvPr>
            <p:ph type="pic" sz="quarter" idx="115"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107" name="Picture Placeholder 13"/>
          <p:cNvSpPr>
            <a:spLocks noGrp="1"/>
          </p:cNvSpPr>
          <p:nvPr>
            <p:ph type="pic" sz="quarter" idx="126"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108" name="Picture Placeholder 13"/>
          <p:cNvSpPr>
            <a:spLocks noGrp="1"/>
          </p:cNvSpPr>
          <p:nvPr>
            <p:ph type="pic" sz="quarter" idx="127"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109" name="Picture Placeholder 13"/>
          <p:cNvSpPr>
            <a:spLocks noGrp="1"/>
          </p:cNvSpPr>
          <p:nvPr>
            <p:ph type="pic" sz="quarter" idx="128"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110" name="Picture Placeholder 13"/>
          <p:cNvSpPr>
            <a:spLocks noGrp="1"/>
          </p:cNvSpPr>
          <p:nvPr>
            <p:ph type="pic" sz="quarter" idx="129"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111" name="Picture Placeholder 13"/>
          <p:cNvSpPr>
            <a:spLocks noGrp="1"/>
          </p:cNvSpPr>
          <p:nvPr>
            <p:ph type="pic" sz="quarter" idx="130"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112" name="Picture Placeholder 13"/>
          <p:cNvSpPr>
            <a:spLocks noGrp="1"/>
          </p:cNvSpPr>
          <p:nvPr>
            <p:ph type="pic" sz="quarter" idx="131"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113" name="Picture Placeholder 13"/>
          <p:cNvSpPr>
            <a:spLocks noGrp="1"/>
          </p:cNvSpPr>
          <p:nvPr>
            <p:ph type="pic" sz="quarter" idx="132"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114" name="Picture Placeholder 13"/>
          <p:cNvSpPr>
            <a:spLocks noGrp="1"/>
          </p:cNvSpPr>
          <p:nvPr>
            <p:ph type="pic" sz="quarter" idx="133"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115" name="Picture Placeholder 13"/>
          <p:cNvSpPr>
            <a:spLocks noGrp="1"/>
          </p:cNvSpPr>
          <p:nvPr>
            <p:ph type="pic" sz="quarter" idx="134"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116" name="Picture Placeholder 13"/>
          <p:cNvSpPr>
            <a:spLocks noGrp="1"/>
          </p:cNvSpPr>
          <p:nvPr>
            <p:ph type="pic" sz="quarter" idx="135" hasCustomPrompt="1"/>
          </p:nvPr>
        </p:nvSpPr>
        <p:spPr>
          <a:xfrm>
            <a:off x="-4702629" y="13737771"/>
            <a:ext cx="2645230" cy="1696247"/>
          </a:xfrm>
          <a:prstGeom prst="rect">
            <a:avLst/>
          </a:prstGeom>
          <a:solidFill>
            <a:schemeClr val="bg2"/>
          </a:solidFill>
          <a:ln>
            <a:solidFill>
              <a:schemeClr val="tx2"/>
            </a:solidFill>
          </a:ln>
          <a:effectLst/>
        </p:spPr>
        <p:txBody>
          <a:bodyPr lIns="52249" tIns="26124" rIns="52249" bIns="26124" anchor="ctr"/>
          <a:lstStyle>
            <a:lvl1pPr marL="0" indent="0" algn="ctr">
              <a:buNone/>
              <a:defRPr sz="2300" b="0" baseline="0">
                <a:solidFill>
                  <a:schemeClr val="tx2"/>
                </a:solidFill>
              </a:defRPr>
            </a:lvl1pPr>
          </a:lstStyle>
          <a:p>
            <a:r>
              <a:rPr lang="en-US" dirty="0"/>
              <a:t>PICTURE PLACEHOLDER</a:t>
            </a:r>
          </a:p>
        </p:txBody>
      </p:sp>
      <p:sp>
        <p:nvSpPr>
          <p:cNvPr id="117" name="Text Placeholder 5"/>
          <p:cNvSpPr>
            <a:spLocks noGrp="1"/>
          </p:cNvSpPr>
          <p:nvPr>
            <p:ph type="body" sz="quarter" idx="136"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18" name="Text Placeholder 5"/>
          <p:cNvSpPr>
            <a:spLocks noGrp="1"/>
          </p:cNvSpPr>
          <p:nvPr>
            <p:ph type="body" sz="quarter" idx="137"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19" name="Text Placeholder 5"/>
          <p:cNvSpPr>
            <a:spLocks noGrp="1"/>
          </p:cNvSpPr>
          <p:nvPr>
            <p:ph type="body" sz="quarter" idx="138"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26" name="Text Placeholder 5"/>
          <p:cNvSpPr>
            <a:spLocks noGrp="1"/>
          </p:cNvSpPr>
          <p:nvPr>
            <p:ph type="body" sz="quarter" idx="139"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27" name="Text Placeholder 5"/>
          <p:cNvSpPr>
            <a:spLocks noGrp="1"/>
          </p:cNvSpPr>
          <p:nvPr>
            <p:ph type="body" sz="quarter" idx="140"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28" name="Text Placeholder 5"/>
          <p:cNvSpPr>
            <a:spLocks noGrp="1"/>
          </p:cNvSpPr>
          <p:nvPr>
            <p:ph type="body" sz="quarter" idx="141"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29" name="Text Placeholder 5"/>
          <p:cNvSpPr>
            <a:spLocks noGrp="1"/>
          </p:cNvSpPr>
          <p:nvPr>
            <p:ph type="body" sz="quarter" idx="142"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30" name="Text Placeholder 5"/>
          <p:cNvSpPr>
            <a:spLocks noGrp="1"/>
          </p:cNvSpPr>
          <p:nvPr>
            <p:ph type="body" sz="quarter" idx="143"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31" name="Text Placeholder 5"/>
          <p:cNvSpPr>
            <a:spLocks noGrp="1"/>
          </p:cNvSpPr>
          <p:nvPr>
            <p:ph type="body" sz="quarter" idx="144"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32" name="Text Placeholder 5"/>
          <p:cNvSpPr>
            <a:spLocks noGrp="1"/>
          </p:cNvSpPr>
          <p:nvPr>
            <p:ph type="body" sz="quarter" idx="145"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33" name="Text Placeholder 5"/>
          <p:cNvSpPr>
            <a:spLocks noGrp="1"/>
          </p:cNvSpPr>
          <p:nvPr>
            <p:ph type="body" sz="quarter" idx="146"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34" name="Text Placeholder 5"/>
          <p:cNvSpPr>
            <a:spLocks noGrp="1"/>
          </p:cNvSpPr>
          <p:nvPr>
            <p:ph type="body" sz="quarter" idx="147"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35" name="Text Placeholder 5"/>
          <p:cNvSpPr>
            <a:spLocks noGrp="1"/>
          </p:cNvSpPr>
          <p:nvPr>
            <p:ph type="body" sz="quarter" idx="148"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
        <p:nvSpPr>
          <p:cNvPr id="136" name="Text Placeholder 5"/>
          <p:cNvSpPr>
            <a:spLocks noGrp="1"/>
          </p:cNvSpPr>
          <p:nvPr>
            <p:ph type="body" sz="quarter" idx="149" hasCustomPrompt="1"/>
          </p:nvPr>
        </p:nvSpPr>
        <p:spPr>
          <a:xfrm>
            <a:off x="-6494189" y="10198548"/>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SECTION HEADER PLACEHOLDER</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www.facebook.com/pages/PosterPresentationscom/217914411419?v=app_4949752878&amp;ref=ts"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hyperlink" Target="http://www.facebook.com/pages/PosterPresentationscom/217914411419?v=app_4949752878&amp;ref=ts"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hyperlink" Target="http://www.facebook.com/pages/PosterPresentationscom/217914411419?v=app_4949752878&amp;ref=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50000">
              <a:schemeClr val="accent5">
                <a:lumMod val="60000"/>
                <a:lumOff val="4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26" name="Rectangle 33"/>
          <p:cNvSpPr>
            <a:spLocks noChangeArrowheads="1"/>
          </p:cNvSpPr>
          <p:nvPr userDrawn="1"/>
        </p:nvSpPr>
        <p:spPr bwMode="auto">
          <a:xfrm>
            <a:off x="20570825" y="2649220"/>
            <a:ext cx="6286500" cy="13373100"/>
          </a:xfrm>
          <a:prstGeom prst="roundRect">
            <a:avLst>
              <a:gd name="adj" fmla="val 7616"/>
            </a:avLst>
          </a:prstGeom>
          <a:gradFill>
            <a:gsLst>
              <a:gs pos="0">
                <a:srgbClr val="CDD2DE"/>
              </a:gs>
              <a:gs pos="0">
                <a:schemeClr val="tx2">
                  <a:lumMod val="40000"/>
                  <a:lumOff val="60000"/>
                </a:schemeClr>
              </a:gs>
              <a:gs pos="100000">
                <a:srgbClr val="F3F5FA"/>
              </a:gs>
            </a:gsLst>
            <a:lin ang="16200000" scaled="1"/>
          </a:gradFill>
          <a:ln w="9525">
            <a:solidFill>
              <a:schemeClr val="tx2"/>
            </a:solidFill>
            <a:miter lim="800000"/>
            <a:headEnd/>
            <a:tailEnd/>
          </a:ln>
          <a:effectLst/>
        </p:spPr>
        <p:txBody>
          <a:bodyPr wrap="none" lIns="52249" tIns="26124" rIns="52249" bIns="26124" anchor="ctr"/>
          <a:lstStyle/>
          <a:p>
            <a:pPr>
              <a:defRPr/>
            </a:pPr>
            <a:endParaRPr lang="en-US" dirty="0"/>
          </a:p>
        </p:txBody>
      </p:sp>
      <p:sp>
        <p:nvSpPr>
          <p:cNvPr id="29" name="Rectangle 28"/>
          <p:cNvSpPr/>
          <p:nvPr/>
        </p:nvSpPr>
        <p:spPr>
          <a:xfrm>
            <a:off x="-6501493" y="-9798"/>
            <a:ext cx="6281539" cy="164592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04498" tIns="208995" rIns="104498" bIns="104498" rtlCol="0" anchor="t" anchorCtr="0"/>
          <a:lstStyle/>
          <a:p>
            <a:pPr algn="ctr"/>
            <a:r>
              <a:rPr lang="en-US" sz="2500" b="1" dirty="0">
                <a:solidFill>
                  <a:schemeClr val="bg1"/>
                </a:solidFill>
                <a:latin typeface="Trebuchet MS" pitchFamily="34" charset="0"/>
              </a:rPr>
              <a:t>QUICK DESIGN</a:t>
            </a:r>
            <a:r>
              <a:rPr lang="en-US" sz="2500" b="1" baseline="0" dirty="0">
                <a:solidFill>
                  <a:schemeClr val="bg1"/>
                </a:solidFill>
                <a:latin typeface="Trebuchet MS" pitchFamily="34" charset="0"/>
              </a:rPr>
              <a:t> </a:t>
            </a:r>
            <a:r>
              <a:rPr lang="en-US" sz="2500" b="1" dirty="0">
                <a:solidFill>
                  <a:schemeClr val="bg1"/>
                </a:solidFill>
                <a:latin typeface="Trebuchet MS" pitchFamily="34" charset="0"/>
              </a:rPr>
              <a:t>GUIDE</a:t>
            </a:r>
          </a:p>
          <a:p>
            <a:pPr algn="ctr"/>
            <a:r>
              <a:rPr lang="en-US" sz="2300" b="1" dirty="0">
                <a:solidFill>
                  <a:srgbClr val="FFFF00"/>
                </a:solidFill>
                <a:latin typeface="Trebuchet MS" pitchFamily="34" charset="0"/>
              </a:rPr>
              <a:t>(--THIS SECTION DOES NOT PRINT--)</a:t>
            </a:r>
          </a:p>
          <a:p>
            <a:pPr algn="ctr"/>
            <a:endParaRPr lang="en-US" sz="1800" b="1" dirty="0">
              <a:latin typeface="Trebuchet MS" pitchFamily="34" charset="0"/>
            </a:endParaRPr>
          </a:p>
          <a:p>
            <a:pPr defTabSz="3765639"/>
            <a:r>
              <a:rPr lang="en-US" sz="1800" dirty="0">
                <a:latin typeface="Trebuchet MS" pitchFamily="34" charset="0"/>
              </a:rPr>
              <a:t>This PowerPoint</a:t>
            </a:r>
            <a:r>
              <a:rPr lang="en-US" sz="1800" baseline="0" dirty="0">
                <a:latin typeface="Trebuchet MS" pitchFamily="34" charset="0"/>
              </a:rPr>
              <a:t> </a:t>
            </a:r>
            <a:r>
              <a:rPr lang="en-US" sz="1800" dirty="0">
                <a:latin typeface="Trebuchet MS" pitchFamily="34" charset="0"/>
              </a:rPr>
              <a:t>2007 template produces</a:t>
            </a:r>
            <a:r>
              <a:rPr lang="en-US" sz="1800" baseline="0" dirty="0">
                <a:latin typeface="Trebuchet MS" pitchFamily="34" charset="0"/>
              </a:rPr>
              <a:t> </a:t>
            </a:r>
            <a:r>
              <a:rPr lang="en-US" sz="1800" dirty="0">
                <a:latin typeface="Trebuchet MS" pitchFamily="34" charset="0"/>
              </a:rPr>
              <a:t>a 36”x60” professional  poster</a:t>
            </a:r>
            <a:r>
              <a:rPr lang="en-US" sz="1800">
                <a:latin typeface="Trebuchet MS" pitchFamily="34" charset="0"/>
              </a:rPr>
              <a:t>. You</a:t>
            </a:r>
            <a:r>
              <a:rPr lang="en-US" sz="1800" baseline="0">
                <a:latin typeface="Trebuchet MS" pitchFamily="34" charset="0"/>
              </a:rPr>
              <a:t> can u</a:t>
            </a:r>
            <a:r>
              <a:rPr lang="en-US" sz="1800">
                <a:latin typeface="Trebuchet MS" pitchFamily="34" charset="0"/>
              </a:rPr>
              <a:t>se</a:t>
            </a:r>
            <a:r>
              <a:rPr lang="en-US" sz="1800" baseline="0">
                <a:latin typeface="Trebuchet MS" pitchFamily="34" charset="0"/>
              </a:rPr>
              <a:t> it to create your research poster and </a:t>
            </a:r>
            <a:r>
              <a:rPr lang="en-US" sz="1800">
                <a:latin typeface="Trebuchet MS" pitchFamily="34" charset="0"/>
              </a:rPr>
              <a:t>save valuable time placing titles, subtitles,</a:t>
            </a:r>
            <a:r>
              <a:rPr lang="en-US" sz="1800" baseline="0">
                <a:latin typeface="Trebuchet MS" pitchFamily="34" charset="0"/>
              </a:rPr>
              <a:t> text, and graphics</a:t>
            </a:r>
            <a:r>
              <a:rPr lang="en-US" sz="1800">
                <a:latin typeface="Trebuchet MS" pitchFamily="34" charset="0"/>
              </a:rPr>
              <a:t>. </a:t>
            </a:r>
            <a:endParaRPr lang="en-US" sz="1800" dirty="0">
              <a:latin typeface="Trebuchet MS" pitchFamily="34" charset="0"/>
            </a:endParaRPr>
          </a:p>
          <a:p>
            <a:pPr defTabSz="4389219"/>
            <a:endParaRPr lang="en-US" sz="1800" dirty="0">
              <a:latin typeface="Trebuchet MS" pitchFamily="34" charset="0"/>
            </a:endParaRPr>
          </a:p>
          <a:p>
            <a:pPr defTabSz="4389219"/>
            <a:r>
              <a:rPr lang="en-US" sz="1800" dirty="0">
                <a:latin typeface="Trebuchet MS" pitchFamily="34" charset="0"/>
              </a:rPr>
              <a:t>We provide a series of online tutorials that will guide you through the poster design process and answer your poster production questions. </a:t>
            </a:r>
          </a:p>
          <a:p>
            <a:pPr defTabSz="4389219"/>
            <a:endParaRPr lang="en-US" sz="1800" dirty="0">
              <a:latin typeface="Trebuchet MS" pitchFamily="34" charset="0"/>
            </a:endParaRPr>
          </a:p>
          <a:p>
            <a:pPr defTabSz="4389219"/>
            <a:r>
              <a:rPr lang="en-US" sz="1800" dirty="0">
                <a:latin typeface="Trebuchet MS" pitchFamily="34" charset="0"/>
              </a:rPr>
              <a:t>To view our template tutorials, go online to </a:t>
            </a:r>
            <a:r>
              <a:rPr lang="en-US" sz="1800" b="1" dirty="0">
                <a:solidFill>
                  <a:srgbClr val="FFFF00"/>
                </a:solidFill>
                <a:latin typeface="Trebuchet MS" pitchFamily="34" charset="0"/>
              </a:rPr>
              <a:t>PosterPresentations.com </a:t>
            </a:r>
            <a:r>
              <a:rPr lang="en-US" sz="1800" dirty="0">
                <a:latin typeface="Trebuchet MS" pitchFamily="34" charset="0"/>
              </a:rPr>
              <a:t>and click on </a:t>
            </a:r>
            <a:r>
              <a:rPr lang="en-US" sz="1800" dirty="0">
                <a:solidFill>
                  <a:srgbClr val="FFFF00"/>
                </a:solidFill>
                <a:latin typeface="Trebuchet MS" pitchFamily="34" charset="0"/>
              </a:rPr>
              <a:t>HELP DESK.</a:t>
            </a:r>
          </a:p>
          <a:p>
            <a:pPr defTabSz="4389219"/>
            <a:endParaRPr lang="en-US" sz="1800" dirty="0">
              <a:latin typeface="Trebuchet MS" pitchFamily="34" charset="0"/>
            </a:endParaRPr>
          </a:p>
          <a:p>
            <a:pPr defTabSz="4389219"/>
            <a:r>
              <a:rPr lang="en-US" sz="1800" dirty="0">
                <a:latin typeface="Trebuchet MS" pitchFamily="34" charset="0"/>
              </a:rPr>
              <a:t>When</a:t>
            </a:r>
            <a:r>
              <a:rPr lang="en-US" sz="1800" baseline="0" dirty="0">
                <a:latin typeface="Trebuchet MS" pitchFamily="34" charset="0"/>
              </a:rPr>
              <a:t> you are ready to</a:t>
            </a:r>
            <a:r>
              <a:rPr lang="en-US" sz="1800" dirty="0">
                <a:latin typeface="Trebuchet MS" pitchFamily="34" charset="0"/>
              </a:rPr>
              <a:t> </a:t>
            </a:r>
            <a:r>
              <a:rPr lang="en-US" sz="1800" baseline="0" dirty="0">
                <a:latin typeface="Trebuchet MS" pitchFamily="34" charset="0"/>
              </a:rPr>
              <a:t> print your poster</a:t>
            </a:r>
            <a:r>
              <a:rPr lang="en-US" sz="1800" dirty="0">
                <a:latin typeface="Trebuchet MS" pitchFamily="34" charset="0"/>
              </a:rPr>
              <a:t>,</a:t>
            </a:r>
            <a:r>
              <a:rPr lang="en-US" sz="1800" baseline="0" dirty="0">
                <a:latin typeface="Trebuchet MS" pitchFamily="34" charset="0"/>
              </a:rPr>
              <a:t> go online to</a:t>
            </a:r>
            <a:r>
              <a:rPr lang="en-US" sz="2000" baseline="0" dirty="0">
                <a:latin typeface="Trebuchet MS" pitchFamily="34" charset="0"/>
              </a:rPr>
              <a:t> </a:t>
            </a:r>
            <a:r>
              <a:rPr lang="en-US" sz="2400" b="1" dirty="0">
                <a:solidFill>
                  <a:srgbClr val="FFFF00"/>
                </a:solidFill>
                <a:latin typeface="Trebuchet MS" pitchFamily="34" charset="0"/>
              </a:rPr>
              <a:t>PosterPresentations.com</a:t>
            </a:r>
            <a:r>
              <a:rPr lang="en-US" sz="2400" b="1" dirty="0">
                <a:solidFill>
                  <a:schemeClr val="bg1"/>
                </a:solidFill>
                <a:latin typeface="Trebuchet MS" pitchFamily="34" charset="0"/>
              </a:rPr>
              <a:t>.</a:t>
            </a:r>
            <a:br>
              <a:rPr lang="en-US" sz="1800" dirty="0">
                <a:latin typeface="Trebuchet MS" pitchFamily="34" charset="0"/>
              </a:rPr>
            </a:br>
            <a:endParaRPr lang="en-US" sz="1800" dirty="0">
              <a:latin typeface="Trebuchet MS" pitchFamily="34" charset="0"/>
            </a:endParaRPr>
          </a:p>
          <a:p>
            <a:pPr algn="l" defTabSz="3765639"/>
            <a:r>
              <a:rPr lang="en-US" sz="1800" b="1" dirty="0">
                <a:solidFill>
                  <a:schemeClr val="bg1"/>
                </a:solidFill>
                <a:latin typeface="Trebuchet MS" pitchFamily="34" charset="0"/>
              </a:rPr>
              <a:t>Need</a:t>
            </a:r>
            <a:r>
              <a:rPr lang="en-US" sz="1800" b="1" baseline="0" dirty="0">
                <a:solidFill>
                  <a:schemeClr val="bg1"/>
                </a:solidFill>
                <a:latin typeface="Trebuchet MS" pitchFamily="34" charset="0"/>
              </a:rPr>
              <a:t> Assistance?  </a:t>
            </a:r>
            <a:r>
              <a:rPr lang="en-US" sz="2400" b="1" baseline="0" dirty="0">
                <a:solidFill>
                  <a:srgbClr val="FFFF00"/>
                </a:solidFill>
                <a:latin typeface="Trebuchet MS" pitchFamily="34" charset="0"/>
              </a:rPr>
              <a:t>Call  us at </a:t>
            </a:r>
            <a:r>
              <a:rPr lang="en-US" sz="2400" b="1" dirty="0">
                <a:solidFill>
                  <a:srgbClr val="FFFF00"/>
                </a:solidFill>
                <a:latin typeface="Trebuchet MS" pitchFamily="34" charset="0"/>
              </a:rPr>
              <a:t>1.866.649.3004</a:t>
            </a:r>
          </a:p>
          <a:p>
            <a:pPr defTabSz="2508125"/>
            <a:r>
              <a:rPr lang="en-US" sz="1800" dirty="0">
                <a:latin typeface="Trebuchet MS" pitchFamily="34" charset="0"/>
              </a:rPr>
              <a:t> </a:t>
            </a:r>
            <a:endParaRPr lang="en-US" sz="2300" b="1" dirty="0">
              <a:solidFill>
                <a:srgbClr val="FFFF00"/>
              </a:solidFill>
              <a:latin typeface="Trebuchet MS" pitchFamily="34" charset="0"/>
            </a:endParaRPr>
          </a:p>
          <a:p>
            <a:pPr algn="ctr"/>
            <a:r>
              <a:rPr lang="en-US" sz="2500" b="1" dirty="0">
                <a:solidFill>
                  <a:schemeClr val="bg1"/>
                </a:solidFill>
                <a:latin typeface="Trebuchet MS" pitchFamily="34" charset="0"/>
              </a:rPr>
              <a:t>Object Placeholders</a:t>
            </a:r>
          </a:p>
          <a:p>
            <a:pPr algn="ctr"/>
            <a:endParaRPr lang="en-US" sz="2500" b="1" dirty="0">
              <a:solidFill>
                <a:schemeClr val="bg1"/>
              </a:solidFill>
              <a:latin typeface="Trebuchet MS" pitchFamily="34" charset="0"/>
            </a:endParaRPr>
          </a:p>
          <a:p>
            <a:pPr marL="0" marR="0" indent="0" algn="l" defTabSz="3765639" rtl="0" eaLnBrk="1" fontAlgn="auto" latinLnBrk="0" hangingPunct="1">
              <a:lnSpc>
                <a:spcPct val="100000"/>
              </a:lnSpc>
              <a:spcBef>
                <a:spcPts val="0"/>
              </a:spcBef>
              <a:spcAft>
                <a:spcPts val="0"/>
              </a:spcAft>
              <a:buClrTx/>
              <a:buSzTx/>
              <a:buFontTx/>
              <a:buNone/>
              <a:tabLst/>
              <a:defRPr/>
            </a:pPr>
            <a:r>
              <a:rPr lang="en-US" sz="1800" dirty="0">
                <a:solidFill>
                  <a:srgbClr val="FFFF00"/>
                </a:solidFill>
                <a:latin typeface="Trebuchet MS" pitchFamily="34" charset="0"/>
              </a:rPr>
              <a:t>Using the placeholders</a:t>
            </a:r>
          </a:p>
          <a:p>
            <a:pPr marL="0" marR="0" indent="0" algn="l" defTabSz="3765639" rtl="0" eaLnBrk="1" fontAlgn="auto" latinLnBrk="0" hangingPunct="1">
              <a:lnSpc>
                <a:spcPct val="100000"/>
              </a:lnSpc>
              <a:spcBef>
                <a:spcPts val="0"/>
              </a:spcBef>
              <a:spcAft>
                <a:spcPts val="0"/>
              </a:spcAft>
              <a:buClrTx/>
              <a:buSzTx/>
              <a:buFontTx/>
              <a:buNone/>
              <a:tabLst/>
              <a:defRPr/>
            </a:pPr>
            <a:r>
              <a:rPr lang="en-US" sz="1800" dirty="0">
                <a:latin typeface="Trebuchet MS" pitchFamily="34" charset="0"/>
              </a:rPr>
              <a:t>To</a:t>
            </a:r>
            <a:r>
              <a:rPr lang="en-US" sz="1800" baseline="0" dirty="0">
                <a:latin typeface="Trebuchet MS" pitchFamily="34" charset="0"/>
              </a:rPr>
              <a:t> add text, c</a:t>
            </a:r>
            <a:r>
              <a:rPr lang="en-US" sz="1800" dirty="0">
                <a:latin typeface="Trebuchet MS" pitchFamily="34" charset="0"/>
              </a:rPr>
              <a:t>lick inside</a:t>
            </a:r>
            <a:r>
              <a:rPr lang="en-US" sz="1800" baseline="0" dirty="0">
                <a:latin typeface="Trebuchet MS" pitchFamily="34" charset="0"/>
              </a:rPr>
              <a:t> a placeholder on the poster and type or paste your text.  To move a placeholder, click it </a:t>
            </a:r>
            <a:r>
              <a:rPr lang="en-US" sz="1800" u="sng" baseline="0" dirty="0">
                <a:latin typeface="Trebuchet MS" pitchFamily="34" charset="0"/>
              </a:rPr>
              <a:t>once</a:t>
            </a:r>
            <a:r>
              <a:rPr lang="en-US" sz="1800" baseline="0" dirty="0">
                <a:latin typeface="Trebuchet MS" pitchFamily="34" charset="0"/>
              </a:rPr>
              <a:t> (to select it).  Place your cursor on its frame, and your cursor will change to this symbol       .  Click </a:t>
            </a:r>
            <a:r>
              <a:rPr lang="en-US" sz="1800" u="sng" baseline="0" dirty="0">
                <a:latin typeface="Trebuchet MS" pitchFamily="34" charset="0"/>
              </a:rPr>
              <a:t>once</a:t>
            </a:r>
            <a:r>
              <a:rPr lang="en-US" sz="1800" baseline="0" dirty="0">
                <a:latin typeface="Trebuchet MS" pitchFamily="34" charset="0"/>
              </a:rPr>
              <a:t> and drag it to a new location where you can resize it. </a:t>
            </a:r>
          </a:p>
          <a:p>
            <a:pPr defTabSz="3765639"/>
            <a:endParaRPr lang="en-US" sz="1800" dirty="0">
              <a:latin typeface="Trebuchet MS" pitchFamily="34" charset="0"/>
            </a:endParaRPr>
          </a:p>
          <a:p>
            <a:pPr defTabSz="3765639"/>
            <a:r>
              <a:rPr lang="en-US" sz="1800" b="1" dirty="0">
                <a:solidFill>
                  <a:srgbClr val="FFFF00"/>
                </a:solidFill>
                <a:latin typeface="Trebuchet MS" pitchFamily="34" charset="0"/>
              </a:rPr>
              <a:t>Section Header placeholder</a:t>
            </a:r>
          </a:p>
          <a:p>
            <a:pPr defTabSz="3765639"/>
            <a:r>
              <a:rPr lang="en-US" sz="1800" baseline="0" dirty="0">
                <a:latin typeface="Trebuchet MS" pitchFamily="34" charset="0"/>
              </a:rPr>
              <a:t>Click and drag this preformatted section header placeholder to the poster area to add another section header. Use section headers to separate topics or concepts within your presentation. </a:t>
            </a:r>
          </a:p>
          <a:p>
            <a:pPr defTabSz="4389219"/>
            <a:endParaRPr lang="en-US" sz="1800" baseline="0" dirty="0">
              <a:latin typeface="Trebuchet MS" pitchFamily="34" charset="0"/>
            </a:endParaRPr>
          </a:p>
          <a:p>
            <a:pPr defTabSz="4389219"/>
            <a:endParaRPr lang="en-US" sz="1800" dirty="0">
              <a:latin typeface="Trebuchet MS" pitchFamily="34" charset="0"/>
            </a:endParaRPr>
          </a:p>
          <a:p>
            <a:pPr defTabSz="4389219"/>
            <a:endParaRPr lang="en-US" sz="1800" b="1" dirty="0">
              <a:solidFill>
                <a:srgbClr val="FFFF00"/>
              </a:solidFill>
              <a:latin typeface="Trebuchet MS" pitchFamily="34" charset="0"/>
            </a:endParaRPr>
          </a:p>
          <a:p>
            <a:pPr defTabSz="4389219"/>
            <a:r>
              <a:rPr lang="en-US" sz="1800" b="1" dirty="0">
                <a:solidFill>
                  <a:srgbClr val="FFFF00"/>
                </a:solidFill>
                <a:latin typeface="Trebuchet MS" pitchFamily="34" charset="0"/>
              </a:rPr>
              <a:t>Text placeholder</a:t>
            </a:r>
          </a:p>
          <a:p>
            <a:pPr defTabSz="4389219"/>
            <a:r>
              <a:rPr lang="en-US" sz="1800" baseline="0" dirty="0">
                <a:latin typeface="Trebuchet MS" pitchFamily="34" charset="0"/>
              </a:rPr>
              <a:t>Move this preformatted text placeholder to the poster to add a new body of text.</a:t>
            </a:r>
          </a:p>
          <a:p>
            <a:pPr defTabSz="4389219"/>
            <a:endParaRPr lang="en-US" sz="1800" baseline="0" dirty="0">
              <a:latin typeface="Trebuchet MS" pitchFamily="34" charset="0"/>
            </a:endParaRPr>
          </a:p>
          <a:p>
            <a:pPr defTabSz="4389219"/>
            <a:endParaRPr lang="en-US" sz="1800" baseline="0" dirty="0">
              <a:latin typeface="Trebuchet MS" pitchFamily="34" charset="0"/>
            </a:endParaRPr>
          </a:p>
          <a:p>
            <a:pPr defTabSz="4389219"/>
            <a:endParaRPr lang="en-US" sz="1800" baseline="0" dirty="0">
              <a:latin typeface="Trebuchet MS" pitchFamily="34" charset="0"/>
            </a:endParaRPr>
          </a:p>
          <a:p>
            <a:pPr defTabSz="4389219"/>
            <a:endParaRPr lang="en-US" sz="1800" b="1" baseline="0" dirty="0">
              <a:solidFill>
                <a:srgbClr val="FFFF00"/>
              </a:solidFill>
              <a:latin typeface="Trebuchet MS" pitchFamily="34" charset="0"/>
            </a:endParaRPr>
          </a:p>
          <a:p>
            <a:pPr defTabSz="4389219"/>
            <a:r>
              <a:rPr lang="en-US" sz="1800" b="1" baseline="0" dirty="0">
                <a:solidFill>
                  <a:srgbClr val="FFFF00"/>
                </a:solidFill>
                <a:latin typeface="Trebuchet MS" pitchFamily="34" charset="0"/>
              </a:rPr>
              <a:t>Picture placeholder</a:t>
            </a:r>
          </a:p>
          <a:p>
            <a:pPr defTabSz="4389219"/>
            <a:r>
              <a:rPr lang="en-US" sz="1800" baseline="0" dirty="0">
                <a:latin typeface="Trebuchet MS" pitchFamily="34" charset="0"/>
              </a:rPr>
              <a:t>Move this graphic placeholder onto your poster, size it first, and then click it to add a picture to the poster.</a:t>
            </a:r>
          </a:p>
          <a:p>
            <a:pPr defTabSz="4389219"/>
            <a:endParaRPr lang="en-US" sz="1800" baseline="0" dirty="0">
              <a:latin typeface="Trebuchet MS" pitchFamily="34" charset="0"/>
            </a:endParaRPr>
          </a:p>
          <a:p>
            <a:pPr defTabSz="4389219"/>
            <a:endParaRPr lang="en-US" sz="1800" baseline="0" dirty="0">
              <a:latin typeface="Trebuchet MS" pitchFamily="34" charset="0"/>
            </a:endParaRPr>
          </a:p>
          <a:p>
            <a:pPr algn="ctr"/>
            <a:endParaRPr lang="en-US" sz="1800" b="1" dirty="0">
              <a:solidFill>
                <a:schemeClr val="bg1"/>
              </a:solidFill>
              <a:latin typeface="Trebuchet MS" pitchFamily="34" charset="0"/>
            </a:endParaRPr>
          </a:p>
          <a:p>
            <a:pPr algn="ctr"/>
            <a:endParaRPr lang="en-US" sz="1800" b="1" dirty="0">
              <a:solidFill>
                <a:schemeClr val="bg1"/>
              </a:solidFill>
              <a:latin typeface="Trebuchet MS" pitchFamily="34" charset="0"/>
            </a:endParaRPr>
          </a:p>
          <a:p>
            <a:pPr algn="ctr"/>
            <a:endParaRPr lang="en-US" sz="1800" b="1" dirty="0">
              <a:solidFill>
                <a:schemeClr val="bg1"/>
              </a:solidFill>
              <a:latin typeface="Trebuchet MS" pitchFamily="34" charset="0"/>
            </a:endParaRPr>
          </a:p>
          <a:p>
            <a:pPr defTabSz="2508125"/>
            <a:endParaRPr lang="en-US" sz="1800" dirty="0">
              <a:latin typeface="Trebuchet MS" pitchFamily="34" charset="0"/>
            </a:endParaRPr>
          </a:p>
          <a:p>
            <a:pPr algn="ctr"/>
            <a:endParaRPr lang="en-US" sz="1800" b="1" dirty="0">
              <a:solidFill>
                <a:schemeClr val="bg1"/>
              </a:solidFill>
              <a:latin typeface="Trebuchet MS" pitchFamily="34" charset="0"/>
            </a:endParaRPr>
          </a:p>
          <a:p>
            <a:pPr defTabSz="2508125"/>
            <a:endParaRPr lang="en-US" sz="1800" b="1" dirty="0">
              <a:solidFill>
                <a:srgbClr val="FFFF00"/>
              </a:solidFill>
              <a:latin typeface="Trebuchet MS" pitchFamily="34" charset="0"/>
            </a:endParaRPr>
          </a:p>
          <a:p>
            <a:pPr algn="ctr"/>
            <a:endParaRPr lang="en-US" sz="1800" b="1" dirty="0">
              <a:latin typeface="Trebuchet MS" pitchFamily="34" charset="0"/>
            </a:endParaRPr>
          </a:p>
        </p:txBody>
      </p:sp>
      <p:sp>
        <p:nvSpPr>
          <p:cNvPr id="7" name="Rectangle 36"/>
          <p:cNvSpPr>
            <a:spLocks noChangeArrowheads="1"/>
          </p:cNvSpPr>
          <p:nvPr/>
        </p:nvSpPr>
        <p:spPr bwMode="auto">
          <a:xfrm>
            <a:off x="0" y="0"/>
            <a:ext cx="27432000" cy="2400300"/>
          </a:xfrm>
          <a:prstGeom prst="rect">
            <a:avLst/>
          </a:prstGeom>
          <a:solidFill>
            <a:schemeClr val="accent5">
              <a:lumMod val="75000"/>
            </a:schemeClr>
          </a:solidFill>
          <a:ln w="9525">
            <a:solidFill>
              <a:schemeClr val="tx1"/>
            </a:solidFill>
            <a:miter lim="800000"/>
            <a:headEnd/>
            <a:tailEnd/>
          </a:ln>
          <a:effectLst/>
        </p:spPr>
        <p:txBody>
          <a:bodyPr wrap="none" lIns="52249" tIns="26124" rIns="52249" bIns="26124" anchor="ctr"/>
          <a:lstStyle/>
          <a:p>
            <a:pPr>
              <a:defRPr/>
            </a:pPr>
            <a:endParaRPr lang="en-US" dirty="0"/>
          </a:p>
        </p:txBody>
      </p:sp>
      <p:sp>
        <p:nvSpPr>
          <p:cNvPr id="9" name="Rectangle 9"/>
          <p:cNvSpPr>
            <a:spLocks noChangeArrowheads="1"/>
          </p:cNvSpPr>
          <p:nvPr/>
        </p:nvSpPr>
        <p:spPr bwMode="auto">
          <a:xfrm>
            <a:off x="0" y="2402681"/>
            <a:ext cx="27432000" cy="76200"/>
          </a:xfrm>
          <a:prstGeom prst="rect">
            <a:avLst/>
          </a:prstGeom>
          <a:solidFill>
            <a:schemeClr val="accent5">
              <a:lumMod val="50000"/>
            </a:schemeClr>
          </a:solidFill>
          <a:ln w="152400">
            <a:noFill/>
            <a:miter lim="800000"/>
            <a:headEnd/>
            <a:tailEnd/>
          </a:ln>
          <a:effectLst/>
        </p:spPr>
        <p:txBody>
          <a:bodyPr wrap="none" lIns="52249" tIns="26124" rIns="52249" bIns="26124" anchor="ctr"/>
          <a:lstStyle/>
          <a:p>
            <a:pPr>
              <a:defRPr/>
            </a:pPr>
            <a:endParaRPr lang="en-US" dirty="0"/>
          </a:p>
        </p:txBody>
      </p:sp>
      <p:sp>
        <p:nvSpPr>
          <p:cNvPr id="10" name="Text Box 14"/>
          <p:cNvSpPr txBox="1">
            <a:spLocks noChangeArrowheads="1"/>
          </p:cNvSpPr>
          <p:nvPr/>
        </p:nvSpPr>
        <p:spPr bwMode="auto">
          <a:xfrm>
            <a:off x="918370" y="16156940"/>
            <a:ext cx="1571625" cy="188840"/>
          </a:xfrm>
          <a:prstGeom prst="rect">
            <a:avLst/>
          </a:prstGeom>
          <a:noFill/>
          <a:ln w="9525">
            <a:noFill/>
            <a:miter lim="800000"/>
            <a:headEnd/>
            <a:tailEnd/>
          </a:ln>
          <a:effectLst/>
        </p:spPr>
        <p:txBody>
          <a:bodyPr lIns="52150" tIns="26070" rIns="52150" bIns="26070">
            <a:spAutoFit/>
          </a:bodyPr>
          <a:lstStyle/>
          <a:p>
            <a:pPr eaLnBrk="0" hangingPunct="0">
              <a:lnSpc>
                <a:spcPct val="65000"/>
              </a:lnSpc>
              <a:spcBef>
                <a:spcPct val="50000"/>
              </a:spcBef>
              <a:defRPr/>
            </a:pPr>
            <a:r>
              <a:rPr lang="en-US" sz="300" b="1" dirty="0">
                <a:solidFill>
                  <a:schemeClr val="bg1">
                    <a:lumMod val="75000"/>
                  </a:schemeClr>
                </a:solidFill>
                <a:latin typeface="Arial" charset="0"/>
              </a:rPr>
              <a:t>RESEARCH POSTER PRESENTATION DESIGN © 2012</a:t>
            </a:r>
          </a:p>
          <a:p>
            <a:pPr eaLnBrk="0" hangingPunct="0">
              <a:lnSpc>
                <a:spcPct val="65000"/>
              </a:lnSpc>
              <a:spcBef>
                <a:spcPct val="50000"/>
              </a:spcBef>
              <a:defRPr/>
            </a:pPr>
            <a:r>
              <a:rPr lang="en-US" sz="600" b="1" dirty="0">
                <a:solidFill>
                  <a:schemeClr val="bg1">
                    <a:lumMod val="75000"/>
                  </a:schemeClr>
                </a:solidFill>
                <a:latin typeface="Arial" charset="0"/>
              </a:rPr>
              <a:t>www.PosterPresentations.com</a:t>
            </a:r>
          </a:p>
        </p:txBody>
      </p:sp>
      <p:sp>
        <p:nvSpPr>
          <p:cNvPr id="25" name="Rectangle 33"/>
          <p:cNvSpPr>
            <a:spLocks noChangeArrowheads="1"/>
          </p:cNvSpPr>
          <p:nvPr/>
        </p:nvSpPr>
        <p:spPr bwMode="auto">
          <a:xfrm>
            <a:off x="576461" y="2649220"/>
            <a:ext cx="6286500" cy="13373100"/>
          </a:xfrm>
          <a:prstGeom prst="roundRect">
            <a:avLst>
              <a:gd name="adj" fmla="val 7616"/>
            </a:avLst>
          </a:prstGeom>
          <a:gradFill>
            <a:gsLst>
              <a:gs pos="0">
                <a:srgbClr val="CDD2DE"/>
              </a:gs>
              <a:gs pos="0">
                <a:schemeClr val="tx2">
                  <a:lumMod val="40000"/>
                  <a:lumOff val="60000"/>
                </a:schemeClr>
              </a:gs>
              <a:gs pos="100000">
                <a:srgbClr val="F3F5FA"/>
              </a:gs>
            </a:gsLst>
            <a:lin ang="16200000" scaled="1"/>
          </a:gradFill>
          <a:ln w="9525">
            <a:solidFill>
              <a:schemeClr val="tx2"/>
            </a:solidFill>
            <a:miter lim="800000"/>
            <a:headEnd/>
            <a:tailEnd/>
          </a:ln>
          <a:effectLst/>
        </p:spPr>
        <p:txBody>
          <a:bodyPr wrap="none" lIns="52249" tIns="26124" rIns="52249" bIns="26124" anchor="ctr"/>
          <a:lstStyle/>
          <a:p>
            <a:pPr>
              <a:defRPr/>
            </a:pPr>
            <a:endParaRPr lang="en-US" dirty="0"/>
          </a:p>
        </p:txBody>
      </p:sp>
      <p:sp>
        <p:nvSpPr>
          <p:cNvPr id="20" name="Rectangle 19"/>
          <p:cNvSpPr/>
          <p:nvPr/>
        </p:nvSpPr>
        <p:spPr>
          <a:xfrm>
            <a:off x="27638828" y="0"/>
            <a:ext cx="6281539" cy="164592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04498" tIns="208995" rIns="104498" bIns="104498" rtlCol="0" anchor="t" anchorCtr="0"/>
          <a:lstStyle/>
          <a:p>
            <a:pPr algn="ctr">
              <a:lnSpc>
                <a:spcPts val="2400"/>
              </a:lnSpc>
            </a:pPr>
            <a:r>
              <a:rPr lang="en-US" sz="2400" b="1" dirty="0">
                <a:solidFill>
                  <a:schemeClr val="bg1"/>
                </a:solidFill>
                <a:latin typeface="Trebuchet MS" pitchFamily="34" charset="0"/>
              </a:rPr>
              <a:t>QUICK</a:t>
            </a:r>
            <a:r>
              <a:rPr lang="en-US" sz="2400" b="1" baseline="0" dirty="0">
                <a:solidFill>
                  <a:schemeClr val="bg1"/>
                </a:solidFill>
                <a:latin typeface="Trebuchet MS" pitchFamily="34" charset="0"/>
              </a:rPr>
              <a:t> TIPS</a:t>
            </a:r>
            <a:endParaRPr lang="en-US" sz="2400" b="1" dirty="0">
              <a:solidFill>
                <a:schemeClr val="bg1"/>
              </a:solidFill>
              <a:latin typeface="Trebuchet MS" pitchFamily="34" charset="0"/>
            </a:endParaRPr>
          </a:p>
          <a:p>
            <a:pPr algn="ctr">
              <a:lnSpc>
                <a:spcPts val="2400"/>
              </a:lnSpc>
            </a:pPr>
            <a:r>
              <a:rPr lang="en-US" sz="2400" b="1" dirty="0">
                <a:solidFill>
                  <a:srgbClr val="FFFF00"/>
                </a:solidFill>
                <a:latin typeface="Trebuchet MS" pitchFamily="34" charset="0"/>
              </a:rPr>
              <a:t>(--THIS SECTION DOES NOT PRINT--)</a:t>
            </a:r>
          </a:p>
          <a:p>
            <a:pPr defTabSz="3134780">
              <a:lnSpc>
                <a:spcPts val="2100"/>
              </a:lnSpc>
            </a:pPr>
            <a:endParaRPr lang="en-US" sz="1800" dirty="0">
              <a:latin typeface="Trebuchet MS" pitchFamily="34" charset="0"/>
            </a:endParaRPr>
          </a:p>
          <a:p>
            <a:pPr defTabSz="3134780">
              <a:lnSpc>
                <a:spcPts val="2100"/>
              </a:lnSpc>
            </a:pPr>
            <a:r>
              <a:rPr lang="en-US" sz="1800" dirty="0">
                <a:latin typeface="Trebuchet MS" pitchFamily="34" charset="0"/>
              </a:rPr>
              <a:t>This PowerPoint</a:t>
            </a:r>
            <a:r>
              <a:rPr lang="en-US" sz="1800" baseline="0" dirty="0">
                <a:latin typeface="Trebuchet MS" pitchFamily="34" charset="0"/>
              </a:rPr>
              <a:t> template requires basic PowerPoint (version 2007 or newer) skills. Below is a list of commonly asked questions specific to this template. </a:t>
            </a:r>
            <a:br>
              <a:rPr lang="en-US" sz="1800" baseline="0" dirty="0">
                <a:latin typeface="Trebuchet MS" pitchFamily="34" charset="0"/>
              </a:rPr>
            </a:br>
            <a:r>
              <a:rPr lang="en-US" sz="1800" baseline="0" dirty="0">
                <a:latin typeface="Trebuchet MS" pitchFamily="34" charset="0"/>
              </a:rPr>
              <a:t>If you are using an older version of PowerPoint some template features may not work properly.</a:t>
            </a:r>
            <a:endParaRPr lang="en-US" sz="2400" b="1" dirty="0">
              <a:solidFill>
                <a:srgbClr val="FFFF00"/>
              </a:solidFill>
              <a:latin typeface="Trebuchet MS" pitchFamily="34" charset="0"/>
            </a:endParaRPr>
          </a:p>
          <a:p>
            <a:pPr defTabSz="3134780">
              <a:lnSpc>
                <a:spcPts val="2100"/>
              </a:lnSpc>
            </a:pPr>
            <a:endParaRPr lang="en-US" sz="2400" b="1" dirty="0">
              <a:solidFill>
                <a:srgbClr val="FFFF00"/>
              </a:solidFill>
              <a:latin typeface="Trebuchet MS" pitchFamily="34" charset="0"/>
            </a:endParaRPr>
          </a:p>
          <a:p>
            <a:pPr algn="ctr">
              <a:lnSpc>
                <a:spcPts val="2100"/>
              </a:lnSpc>
            </a:pPr>
            <a:r>
              <a:rPr lang="en-US" sz="2400" b="1" baseline="0">
                <a:solidFill>
                  <a:schemeClr val="bg1"/>
                </a:solidFill>
                <a:latin typeface="Trebuchet MS" pitchFamily="34" charset="0"/>
              </a:rPr>
              <a:t>Template </a:t>
            </a:r>
            <a:r>
              <a:rPr lang="en-US" sz="2400" b="1" baseline="0" dirty="0">
                <a:solidFill>
                  <a:schemeClr val="bg1"/>
                </a:solidFill>
                <a:latin typeface="Trebuchet MS" pitchFamily="34" charset="0"/>
              </a:rPr>
              <a:t>FAQs</a:t>
            </a:r>
            <a:endParaRPr lang="en-US" sz="1800" baseline="0" dirty="0">
              <a:latin typeface="Trebuchet MS" pitchFamily="34" charset="0"/>
            </a:endParaRPr>
          </a:p>
          <a:p>
            <a:pPr algn="ctr"/>
            <a:endParaRPr lang="en-US" sz="1800" b="1" dirty="0">
              <a:solidFill>
                <a:srgbClr val="FFFF00"/>
              </a:solidFill>
              <a:latin typeface="Trebuchet MS" pitchFamily="34" charset="0"/>
            </a:endParaRPr>
          </a:p>
          <a:p>
            <a:pPr marL="0" marR="0" indent="0" algn="l" defTabSz="2689420" rtl="0" eaLnBrk="1" fontAlgn="auto" latinLnBrk="0" hangingPunct="1">
              <a:lnSpc>
                <a:spcPct val="100000"/>
              </a:lnSpc>
              <a:spcBef>
                <a:spcPts val="0"/>
              </a:spcBef>
              <a:spcAft>
                <a:spcPts val="0"/>
              </a:spcAft>
              <a:buClrTx/>
              <a:buSzTx/>
              <a:buFontTx/>
              <a:buNone/>
              <a:tabLst/>
              <a:defRPr/>
            </a:pPr>
            <a:r>
              <a:rPr lang="en-US" sz="1800" b="1" dirty="0">
                <a:solidFill>
                  <a:srgbClr val="FFFF00"/>
                </a:solidFill>
                <a:latin typeface="Trebuchet MS" pitchFamily="34" charset="0"/>
              </a:rPr>
              <a:t>Verifying the quality of your graphics</a:t>
            </a:r>
          </a:p>
          <a:p>
            <a:pPr defTabSz="2689420"/>
            <a:r>
              <a:rPr lang="en-US" sz="1800" dirty="0">
                <a:latin typeface="Trebuchet MS" pitchFamily="34" charset="0"/>
              </a:rPr>
              <a:t>Go to the </a:t>
            </a:r>
            <a:r>
              <a:rPr lang="en-US" sz="1800" baseline="0" dirty="0">
                <a:latin typeface="Trebuchet MS" pitchFamily="34" charset="0"/>
              </a:rPr>
              <a:t>VIEW menu and click on ZOOM to set your preferred magnification. This template is at 100% the size of the final poster. All text and graphics will be printed at 100% their size. To see what your poster will look like when printed, set the zoom to 100% and evaluate the quality of all your graphics before you submit your poster for printing.</a:t>
            </a:r>
            <a:br>
              <a:rPr lang="en-US" sz="1800" baseline="0" dirty="0">
                <a:latin typeface="Trebuchet MS" pitchFamily="34" charset="0"/>
              </a:rPr>
            </a:br>
            <a:endParaRPr lang="en-US" sz="1800" baseline="0" dirty="0">
              <a:latin typeface="Trebuchet MS" pitchFamily="34" charset="0"/>
            </a:endParaRPr>
          </a:p>
          <a:p>
            <a:pPr defTabSz="2689420"/>
            <a:endParaRPr lang="en-US" sz="1800" b="1" baseline="0" dirty="0">
              <a:solidFill>
                <a:srgbClr val="FFFF00"/>
              </a:solidFill>
              <a:latin typeface="Trebuchet MS" pitchFamily="34" charset="0"/>
            </a:endParaRPr>
          </a:p>
          <a:p>
            <a:pPr defTabSz="2689420"/>
            <a:r>
              <a:rPr lang="en-US" sz="1800" b="1" baseline="0" dirty="0">
                <a:solidFill>
                  <a:srgbClr val="FFFF00"/>
                </a:solidFill>
                <a:latin typeface="Trebuchet MS" pitchFamily="34" charset="0"/>
              </a:rPr>
              <a:t>Modifying the layout</a:t>
            </a:r>
          </a:p>
          <a:p>
            <a:pPr defTabSz="2689420"/>
            <a:r>
              <a:rPr lang="en-US" sz="1800" dirty="0">
                <a:latin typeface="Trebuchet MS" pitchFamily="34" charset="0"/>
              </a:rPr>
              <a:t>This template has four </a:t>
            </a:r>
            <a:r>
              <a:rPr lang="en-US" sz="1800" baseline="0" dirty="0">
                <a:latin typeface="Trebuchet MS" pitchFamily="34" charset="0"/>
              </a:rPr>
              <a:t>different </a:t>
            </a:r>
          </a:p>
          <a:p>
            <a:pPr defTabSz="2689420"/>
            <a:r>
              <a:rPr lang="en-US" sz="1800" baseline="0" dirty="0">
                <a:latin typeface="Trebuchet MS" pitchFamily="34" charset="0"/>
              </a:rPr>
              <a:t>column layouts.   </a:t>
            </a:r>
            <a:r>
              <a:rPr lang="en-US" sz="1800" u="sng" baseline="0" dirty="0">
                <a:latin typeface="Trebuchet MS" pitchFamily="34" charset="0"/>
              </a:rPr>
              <a:t>Right-click</a:t>
            </a:r>
            <a:r>
              <a:rPr lang="en-US" sz="1800" baseline="0" dirty="0">
                <a:latin typeface="Trebuchet MS" pitchFamily="34" charset="0"/>
              </a:rPr>
              <a:t> </a:t>
            </a:r>
          </a:p>
          <a:p>
            <a:pPr defTabSz="2689420"/>
            <a:r>
              <a:rPr lang="en-US" sz="1800" baseline="0" dirty="0">
                <a:latin typeface="Trebuchet MS" pitchFamily="34" charset="0"/>
              </a:rPr>
              <a:t>your mouse on the background </a:t>
            </a:r>
          </a:p>
          <a:p>
            <a:pPr defTabSz="2689420"/>
            <a:r>
              <a:rPr lang="en-US" sz="1800" baseline="0" dirty="0">
                <a:latin typeface="Trebuchet MS" pitchFamily="34" charset="0"/>
              </a:rPr>
              <a:t>and click on LAYOUT to see the</a:t>
            </a:r>
          </a:p>
          <a:p>
            <a:pPr defTabSz="2689420"/>
            <a:r>
              <a:rPr lang="en-US" sz="1800" baseline="0" dirty="0">
                <a:latin typeface="Trebuchet MS" pitchFamily="34" charset="0"/>
              </a:rPr>
              <a:t> layout options.  The columns in </a:t>
            </a:r>
          </a:p>
          <a:p>
            <a:pPr defTabSz="2689420"/>
            <a:r>
              <a:rPr lang="en-US" sz="1800" baseline="0" dirty="0">
                <a:latin typeface="Trebuchet MS" pitchFamily="34" charset="0"/>
              </a:rPr>
              <a:t>the provided layouts are fixed and cannot be moved but advanced users can modify any layout by going to VIEW and then SLIDE MASTER.</a:t>
            </a:r>
          </a:p>
          <a:p>
            <a:pPr marL="0" marR="0" indent="0" algn="l" defTabSz="2689420" rtl="0" eaLnBrk="1" fontAlgn="auto" latinLnBrk="0" hangingPunct="1">
              <a:lnSpc>
                <a:spcPct val="100000"/>
              </a:lnSpc>
              <a:spcBef>
                <a:spcPts val="0"/>
              </a:spcBef>
              <a:spcAft>
                <a:spcPts val="0"/>
              </a:spcAft>
              <a:buClrTx/>
              <a:buSzTx/>
              <a:buFontTx/>
              <a:buNone/>
              <a:tabLst/>
              <a:defRPr/>
            </a:pPr>
            <a:endParaRPr lang="en-US" sz="1800" baseline="0" dirty="0">
              <a:latin typeface="Trebuchet MS" pitchFamily="34" charset="0"/>
            </a:endParaRPr>
          </a:p>
          <a:p>
            <a:pPr marL="0" marR="0" indent="0" algn="l" defTabSz="2689420" rtl="0" eaLnBrk="1" fontAlgn="auto" latinLnBrk="0" hangingPunct="1">
              <a:lnSpc>
                <a:spcPct val="100000"/>
              </a:lnSpc>
              <a:spcBef>
                <a:spcPts val="0"/>
              </a:spcBef>
              <a:spcAft>
                <a:spcPts val="0"/>
              </a:spcAft>
              <a:buClrTx/>
              <a:buSzTx/>
              <a:buFontTx/>
              <a:buNone/>
              <a:tabLst/>
              <a:defRPr/>
            </a:pPr>
            <a:endParaRPr lang="en-US" sz="1800" baseline="0" dirty="0">
              <a:latin typeface="Trebuchet MS" pitchFamily="34" charset="0"/>
            </a:endParaRPr>
          </a:p>
          <a:p>
            <a:pPr defTabSz="2689420"/>
            <a:r>
              <a:rPr lang="en-US" sz="1800" b="1" baseline="0" dirty="0">
                <a:solidFill>
                  <a:srgbClr val="FFFF00"/>
                </a:solidFill>
                <a:latin typeface="Trebuchet MS" pitchFamily="34" charset="0"/>
              </a:rPr>
              <a:t>Importing text and graphics from external sources</a:t>
            </a:r>
          </a:p>
          <a:p>
            <a:pPr defTabSz="2689420"/>
            <a:r>
              <a:rPr lang="en-US" sz="1800" b="1" u="sng" baseline="0" dirty="0">
                <a:latin typeface="Trebuchet MS" pitchFamily="34" charset="0"/>
              </a:rPr>
              <a:t>TEXT: </a:t>
            </a:r>
            <a:r>
              <a:rPr lang="en-US" sz="1800" baseline="0" dirty="0">
                <a:latin typeface="Trebuchet MS" pitchFamily="34" charset="0"/>
              </a:rPr>
              <a:t>Paste or type your text into a pre-existing placeholder or drag in a new placeholder from the left side of the template. Move it anywhere as needed.</a:t>
            </a:r>
          </a:p>
          <a:p>
            <a:pPr defTabSz="2689420"/>
            <a:endParaRPr lang="en-US" sz="1800" baseline="0" dirty="0">
              <a:latin typeface="Trebuchet MS" pitchFamily="34" charset="0"/>
            </a:endParaRPr>
          </a:p>
          <a:p>
            <a:pPr defTabSz="2689420"/>
            <a:r>
              <a:rPr lang="en-US" sz="1800" b="1" u="sng" baseline="0" dirty="0">
                <a:latin typeface="Trebuchet MS" pitchFamily="34" charset="0"/>
              </a:rPr>
              <a:t>PHOTOS: </a:t>
            </a:r>
            <a:r>
              <a:rPr lang="en-US" sz="1800" baseline="0" dirty="0">
                <a:latin typeface="Trebuchet MS" pitchFamily="34" charset="0"/>
              </a:rPr>
              <a:t>Drag in a picture placeholder, size it </a:t>
            </a:r>
            <a:r>
              <a:rPr lang="en-US" sz="1800" u="sng" baseline="0" dirty="0">
                <a:latin typeface="Trebuchet MS" pitchFamily="34" charset="0"/>
              </a:rPr>
              <a:t>first</a:t>
            </a:r>
            <a:r>
              <a:rPr lang="en-US" sz="1800" baseline="0" dirty="0">
                <a:latin typeface="Trebuchet MS" pitchFamily="34" charset="0"/>
              </a:rPr>
              <a:t>, click in it and insert a photo from the menu.</a:t>
            </a:r>
          </a:p>
          <a:p>
            <a:pPr defTabSz="2689420"/>
            <a:endParaRPr lang="en-US" sz="1800" baseline="0" dirty="0">
              <a:latin typeface="Trebuchet MS" pitchFamily="34" charset="0"/>
            </a:endParaRPr>
          </a:p>
          <a:p>
            <a:pPr defTabSz="2689420"/>
            <a:r>
              <a:rPr lang="en-US" sz="1800" b="1" u="sng" baseline="0" dirty="0">
                <a:latin typeface="Trebuchet MS" pitchFamily="34" charset="0"/>
              </a:rPr>
              <a:t>TABLES: </a:t>
            </a:r>
            <a:r>
              <a:rPr lang="en-US" sz="1800" baseline="0" dirty="0">
                <a:latin typeface="Trebuchet MS" pitchFamily="34" charset="0"/>
              </a:rPr>
              <a:t>You can copy and paste a table from an external document onto this poster template. To adjust the way the text fits within the cells of a table that has been pasted, </a:t>
            </a:r>
            <a:r>
              <a:rPr lang="en-US" sz="1800" u="sng" baseline="0" dirty="0">
                <a:latin typeface="Trebuchet MS" pitchFamily="34" charset="0"/>
              </a:rPr>
              <a:t>right-click</a:t>
            </a:r>
            <a:r>
              <a:rPr lang="en-US" sz="1800" baseline="0" dirty="0">
                <a:latin typeface="Trebuchet MS" pitchFamily="34" charset="0"/>
              </a:rPr>
              <a:t> on the table, click FORMAT SHAPE  then click on TEXT BOX and change the INTERNAL MARGIN values to 0.25.</a:t>
            </a:r>
          </a:p>
          <a:p>
            <a:pPr defTabSz="2689420"/>
            <a:endParaRPr lang="en-US" sz="1800" baseline="0" dirty="0">
              <a:latin typeface="Trebuchet MS" pitchFamily="34" charset="0"/>
            </a:endParaRPr>
          </a:p>
          <a:p>
            <a:pPr defTabSz="2689420"/>
            <a:endParaRPr lang="en-US" sz="1800" baseline="0" dirty="0">
              <a:latin typeface="Trebuchet MS" pitchFamily="34" charset="0"/>
            </a:endParaRPr>
          </a:p>
          <a:p>
            <a:pPr defTabSz="2689420"/>
            <a:r>
              <a:rPr lang="en-US" sz="1800" b="1" baseline="0" dirty="0">
                <a:solidFill>
                  <a:srgbClr val="FFFF00"/>
                </a:solidFill>
                <a:latin typeface="Trebuchet MS" pitchFamily="34" charset="0"/>
              </a:rPr>
              <a:t>Modifying the color scheme</a:t>
            </a:r>
          </a:p>
          <a:p>
            <a:pPr defTabSz="2689420"/>
            <a:r>
              <a:rPr lang="en-US" sz="1800" baseline="0" dirty="0">
                <a:latin typeface="Trebuchet MS" pitchFamily="34" charset="0"/>
              </a:rPr>
              <a:t>To change the color scheme of this template go to the DESIGN menu and click on COLORS. You can choose from the provided color combinations or create your own.</a:t>
            </a:r>
          </a:p>
          <a:p>
            <a:pPr defTabSz="3134780"/>
            <a:endParaRPr lang="en-US" sz="1800" baseline="0" dirty="0">
              <a:latin typeface="Trebuchet MS" pitchFamily="34" charset="0"/>
            </a:endParaRPr>
          </a:p>
          <a:p>
            <a:pPr defTabSz="3134780">
              <a:lnSpc>
                <a:spcPts val="2100"/>
              </a:lnSpc>
            </a:pPr>
            <a:endParaRPr lang="en-US" sz="1800" baseline="0" dirty="0">
              <a:latin typeface="Trebuchet MS" pitchFamily="34" charset="0"/>
            </a:endParaRPr>
          </a:p>
          <a:p>
            <a:pPr defTabSz="3134780">
              <a:lnSpc>
                <a:spcPts val="2100"/>
              </a:lnSpc>
            </a:pPr>
            <a:endParaRPr lang="en-US" sz="1800" baseline="0" dirty="0">
              <a:latin typeface="Trebuchet MS" pitchFamily="34" charset="0"/>
            </a:endParaRPr>
          </a:p>
          <a:p>
            <a:pPr defTabSz="3134780">
              <a:lnSpc>
                <a:spcPts val="2100"/>
              </a:lnSpc>
            </a:pPr>
            <a:endParaRPr lang="en-US" sz="1800" baseline="0" dirty="0">
              <a:latin typeface="Trebuchet MS" pitchFamily="34" charset="0"/>
            </a:endParaRPr>
          </a:p>
          <a:p>
            <a:pPr defTabSz="2508125">
              <a:lnSpc>
                <a:spcPts val="2100"/>
              </a:lnSpc>
            </a:pPr>
            <a:endParaRPr lang="en-US" sz="1200" baseline="0" dirty="0">
              <a:latin typeface="Trebuchet MS" pitchFamily="34" charset="0"/>
            </a:endParaRPr>
          </a:p>
          <a:p>
            <a:pPr defTabSz="2508125">
              <a:lnSpc>
                <a:spcPts val="2100"/>
              </a:lnSpc>
            </a:pPr>
            <a:endParaRPr lang="en-US" sz="1200" dirty="0">
              <a:latin typeface="Trebuchet MS" pitchFamily="34" charset="0"/>
            </a:endParaRPr>
          </a:p>
          <a:p>
            <a:pPr algn="ctr">
              <a:lnSpc>
                <a:spcPts val="2100"/>
              </a:lnSpc>
            </a:pPr>
            <a:endParaRPr lang="en-US" sz="1200" b="1" dirty="0">
              <a:solidFill>
                <a:schemeClr val="bg1"/>
              </a:solidFill>
              <a:latin typeface="Trebuchet MS" pitchFamily="34" charset="0"/>
            </a:endParaRPr>
          </a:p>
          <a:p>
            <a:pPr defTabSz="2508125">
              <a:lnSpc>
                <a:spcPts val="2100"/>
              </a:lnSpc>
            </a:pPr>
            <a:endParaRPr lang="en-US" sz="1200" b="1" dirty="0">
              <a:solidFill>
                <a:srgbClr val="FFFF00"/>
              </a:solidFill>
              <a:latin typeface="Trebuchet MS" pitchFamily="34" charset="0"/>
            </a:endParaRPr>
          </a:p>
          <a:p>
            <a:pPr algn="ctr">
              <a:lnSpc>
                <a:spcPts val="2100"/>
              </a:lnSpc>
            </a:pPr>
            <a:endParaRPr lang="en-US" sz="1800" b="1" dirty="0">
              <a:latin typeface="Trebuchet MS" pitchFamily="34" charset="0"/>
            </a:endParaRPr>
          </a:p>
        </p:txBody>
      </p:sp>
      <p:sp>
        <p:nvSpPr>
          <p:cNvPr id="34" name="Rectangle 33"/>
          <p:cNvSpPr/>
          <p:nvPr/>
        </p:nvSpPr>
        <p:spPr>
          <a:xfrm>
            <a:off x="-6481554" y="11860087"/>
            <a:ext cx="6261600" cy="3886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249" tIns="26124" rIns="52249" bIns="26124" rtlCol="0" anchor="ctr"/>
          <a:lstStyle/>
          <a:p>
            <a:pPr algn="ctr"/>
            <a:endParaRPr lang="en-US"/>
          </a:p>
        </p:txBody>
      </p:sp>
      <p:pic>
        <p:nvPicPr>
          <p:cNvPr id="36" name="Picture 2"/>
          <p:cNvPicPr>
            <a:picLocks noChangeAspect="1" noChangeArrowheads="1"/>
          </p:cNvPicPr>
          <p:nvPr/>
        </p:nvPicPr>
        <p:blipFill>
          <a:blip r:embed="rId3" cstate="print"/>
          <a:srcRect/>
          <a:stretch>
            <a:fillRect/>
          </a:stretch>
        </p:blipFill>
        <p:spPr bwMode="auto">
          <a:xfrm>
            <a:off x="31307318" y="6276070"/>
            <a:ext cx="2438880" cy="1258463"/>
          </a:xfrm>
          <a:prstGeom prst="rect">
            <a:avLst/>
          </a:prstGeom>
          <a:noFill/>
          <a:ln w="9525">
            <a:noFill/>
            <a:miter lim="800000"/>
            <a:headEnd/>
            <a:tailEnd/>
          </a:ln>
          <a:effectLst/>
        </p:spPr>
      </p:pic>
      <p:pic>
        <p:nvPicPr>
          <p:cNvPr id="42" name="Picture 2"/>
          <p:cNvPicPr>
            <a:picLocks noChangeAspect="1" noChangeArrowheads="1"/>
          </p:cNvPicPr>
          <p:nvPr/>
        </p:nvPicPr>
        <p:blipFill>
          <a:blip r:embed="rId4" cstate="print"/>
          <a:srcRect/>
          <a:stretch>
            <a:fillRect/>
          </a:stretch>
        </p:blipFill>
        <p:spPr bwMode="auto">
          <a:xfrm>
            <a:off x="-2432958" y="7952471"/>
            <a:ext cx="369094" cy="219075"/>
          </a:xfrm>
          <a:prstGeom prst="rect">
            <a:avLst/>
          </a:prstGeom>
          <a:noFill/>
          <a:ln w="9525">
            <a:solidFill>
              <a:schemeClr val="tx1"/>
            </a:solidFill>
            <a:miter lim="800000"/>
            <a:headEnd/>
            <a:tailEnd/>
          </a:ln>
          <a:effectLst/>
        </p:spPr>
      </p:pic>
      <p:sp>
        <p:nvSpPr>
          <p:cNvPr id="44" name="TextBox 43"/>
          <p:cNvSpPr txBox="1"/>
          <p:nvPr/>
        </p:nvSpPr>
        <p:spPr>
          <a:xfrm>
            <a:off x="27877004" y="15329052"/>
            <a:ext cx="5725179" cy="976088"/>
          </a:xfrm>
          <a:prstGeom prst="rect">
            <a:avLst/>
          </a:prstGeom>
          <a:noFill/>
        </p:spPr>
        <p:txBody>
          <a:bodyPr wrap="square" lIns="52249" tIns="26124" rIns="52249" bIns="26124" rtlCol="0">
            <a:spAutoFit/>
          </a:bodyPr>
          <a:lstStyle/>
          <a:p>
            <a:pPr>
              <a:lnSpc>
                <a:spcPts val="1800"/>
              </a:lnSpc>
            </a:pPr>
            <a:r>
              <a:rPr lang="en-US" sz="2000" dirty="0">
                <a:solidFill>
                  <a:schemeClr val="bg1"/>
                </a:solidFill>
              </a:rPr>
              <a:t>© 2013 PosterPresentations.com</a:t>
            </a:r>
            <a:br>
              <a:rPr lang="en-US" sz="2000" dirty="0">
                <a:solidFill>
                  <a:schemeClr val="bg1"/>
                </a:solidFill>
              </a:rPr>
            </a:br>
            <a:r>
              <a:rPr lang="en-US" sz="2000" dirty="0">
                <a:solidFill>
                  <a:schemeClr val="bg1"/>
                </a:solidFill>
              </a:rPr>
              <a:t>    </a:t>
            </a:r>
            <a:r>
              <a:rPr lang="en-US" sz="1800" dirty="0">
                <a:solidFill>
                  <a:schemeClr val="bg1"/>
                </a:solidFill>
              </a:rPr>
              <a:t>2117 Fourth Street ,</a:t>
            </a:r>
            <a:r>
              <a:rPr lang="en-US" sz="1800" baseline="0" dirty="0">
                <a:solidFill>
                  <a:schemeClr val="bg1"/>
                </a:solidFill>
              </a:rPr>
              <a:t> Unit C</a:t>
            </a:r>
            <a:br>
              <a:rPr lang="en-US" sz="1800" baseline="0" dirty="0">
                <a:solidFill>
                  <a:schemeClr val="bg1"/>
                </a:solidFill>
              </a:rPr>
            </a:br>
            <a:r>
              <a:rPr lang="en-US" sz="1800" baseline="0" dirty="0">
                <a:solidFill>
                  <a:schemeClr val="bg1"/>
                </a:solidFill>
              </a:rPr>
              <a:t>    Berkeley  CA  94710</a:t>
            </a:r>
            <a:br>
              <a:rPr lang="en-US" sz="1800" baseline="0" dirty="0">
                <a:solidFill>
                  <a:schemeClr val="bg1"/>
                </a:solidFill>
              </a:rPr>
            </a:br>
            <a:r>
              <a:rPr lang="en-US" sz="1800" baseline="0" dirty="0">
                <a:solidFill>
                  <a:schemeClr val="bg1"/>
                </a:solidFill>
              </a:rPr>
              <a:t>    </a:t>
            </a:r>
            <a:r>
              <a:rPr lang="en-US" sz="1800" b="1" baseline="0" dirty="0">
                <a:solidFill>
                  <a:srgbClr val="FFFF00"/>
                </a:solidFill>
              </a:rPr>
              <a:t>posterpresenter@gmail.com</a:t>
            </a:r>
            <a:endParaRPr lang="en-US" sz="2000" b="1" dirty="0">
              <a:solidFill>
                <a:srgbClr val="FFFF00"/>
              </a:solidFill>
            </a:endParaRPr>
          </a:p>
        </p:txBody>
      </p:sp>
      <p:grpSp>
        <p:nvGrpSpPr>
          <p:cNvPr id="27" name="Group 26"/>
          <p:cNvGrpSpPr/>
          <p:nvPr/>
        </p:nvGrpSpPr>
        <p:grpSpPr>
          <a:xfrm>
            <a:off x="-6223790" y="15575235"/>
            <a:ext cx="5771525" cy="644181"/>
            <a:chOff x="44242388" y="28054064"/>
            <a:chExt cx="9771400" cy="1090621"/>
          </a:xfrm>
        </p:grpSpPr>
        <p:sp>
          <p:nvSpPr>
            <p:cNvPr id="28" name="Rounded Rectangle 27"/>
            <p:cNvSpPr/>
            <p:nvPr userDrawn="1"/>
          </p:nvSpPr>
          <p:spPr>
            <a:xfrm>
              <a:off x="44242388" y="28054064"/>
              <a:ext cx="9771397" cy="109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388900" rtl="0" eaLnBrk="1" latinLnBrk="0" hangingPunct="1">
                <a:defRPr sz="8600" kern="1200">
                  <a:solidFill>
                    <a:schemeClr val="lt1"/>
                  </a:solidFill>
                  <a:latin typeface="+mn-lt"/>
                  <a:ea typeface="+mn-ea"/>
                  <a:cs typeface="+mn-cs"/>
                </a:defRPr>
              </a:lvl1pPr>
              <a:lvl2pPr marL="2194451" algn="l" defTabSz="4388900" rtl="0" eaLnBrk="1" latinLnBrk="0" hangingPunct="1">
                <a:defRPr sz="8600" kern="1200">
                  <a:solidFill>
                    <a:schemeClr val="lt1"/>
                  </a:solidFill>
                  <a:latin typeface="+mn-lt"/>
                  <a:ea typeface="+mn-ea"/>
                  <a:cs typeface="+mn-cs"/>
                </a:defRPr>
              </a:lvl2pPr>
              <a:lvl3pPr marL="4388900" algn="l" defTabSz="4388900" rtl="0" eaLnBrk="1" latinLnBrk="0" hangingPunct="1">
                <a:defRPr sz="8600" kern="1200">
                  <a:solidFill>
                    <a:schemeClr val="lt1"/>
                  </a:solidFill>
                  <a:latin typeface="+mn-lt"/>
                  <a:ea typeface="+mn-ea"/>
                  <a:cs typeface="+mn-cs"/>
                </a:defRPr>
              </a:lvl3pPr>
              <a:lvl4pPr marL="6583351" algn="l" defTabSz="4388900" rtl="0" eaLnBrk="1" latinLnBrk="0" hangingPunct="1">
                <a:defRPr sz="8600" kern="1200">
                  <a:solidFill>
                    <a:schemeClr val="lt1"/>
                  </a:solidFill>
                  <a:latin typeface="+mn-lt"/>
                  <a:ea typeface="+mn-ea"/>
                  <a:cs typeface="+mn-cs"/>
                </a:defRPr>
              </a:lvl4pPr>
              <a:lvl5pPr marL="8777801" algn="l" defTabSz="4388900" rtl="0" eaLnBrk="1" latinLnBrk="0" hangingPunct="1">
                <a:defRPr sz="8600" kern="1200">
                  <a:solidFill>
                    <a:schemeClr val="lt1"/>
                  </a:solidFill>
                  <a:latin typeface="+mn-lt"/>
                  <a:ea typeface="+mn-ea"/>
                  <a:cs typeface="+mn-cs"/>
                </a:defRPr>
              </a:lvl5pPr>
              <a:lvl6pPr marL="10972252" algn="l" defTabSz="4388900" rtl="0" eaLnBrk="1" latinLnBrk="0" hangingPunct="1">
                <a:defRPr sz="8600" kern="1200">
                  <a:solidFill>
                    <a:schemeClr val="lt1"/>
                  </a:solidFill>
                  <a:latin typeface="+mn-lt"/>
                  <a:ea typeface="+mn-ea"/>
                  <a:cs typeface="+mn-cs"/>
                </a:defRPr>
              </a:lvl6pPr>
              <a:lvl7pPr marL="13166703" algn="l" defTabSz="4388900" rtl="0" eaLnBrk="1" latinLnBrk="0" hangingPunct="1">
                <a:defRPr sz="8600" kern="1200">
                  <a:solidFill>
                    <a:schemeClr val="lt1"/>
                  </a:solidFill>
                  <a:latin typeface="+mn-lt"/>
                  <a:ea typeface="+mn-ea"/>
                  <a:cs typeface="+mn-cs"/>
                </a:defRPr>
              </a:lvl7pPr>
              <a:lvl8pPr marL="15361152" algn="l" defTabSz="4388900" rtl="0" eaLnBrk="1" latinLnBrk="0" hangingPunct="1">
                <a:defRPr sz="8600" kern="1200">
                  <a:solidFill>
                    <a:schemeClr val="lt1"/>
                  </a:solidFill>
                  <a:latin typeface="+mn-lt"/>
                  <a:ea typeface="+mn-ea"/>
                  <a:cs typeface="+mn-cs"/>
                </a:defRPr>
              </a:lvl8pPr>
              <a:lvl9pPr marL="17555603" algn="l" defTabSz="4388900" rtl="0" eaLnBrk="1" latinLnBrk="0" hangingPunct="1">
                <a:defRPr sz="8600" kern="1200">
                  <a:solidFill>
                    <a:schemeClr val="lt1"/>
                  </a:solidFill>
                  <a:latin typeface="+mn-lt"/>
                  <a:ea typeface="+mn-ea"/>
                  <a:cs typeface="+mn-cs"/>
                </a:defRPr>
              </a:lvl9pPr>
            </a:lstStyle>
            <a:p>
              <a:pPr algn="ctr"/>
              <a:endParaRPr lang="en-US"/>
            </a:p>
          </p:txBody>
        </p:sp>
        <p:pic>
          <p:nvPicPr>
            <p:cNvPr id="33" name="Picture 32" descr="http://t2.gstatic.com/images?q=tbn:ANd9GcR4APHC6TT9w54M2zn_pvCiBxUNcspYPoVxirLRphBoJabfSvu7zw">
              <a:hlinkClick r:id="rId5"/>
            </p:cNvPr>
            <p:cNvPicPr>
              <a:picLocks noChangeAspect="1" noChangeArrowheads="1"/>
            </p:cNvPicPr>
            <p:nvPr userDrawn="1"/>
          </p:nvPicPr>
          <p:blipFill>
            <a:blip r:embed="rId6"/>
            <a:srcRect/>
            <a:stretch>
              <a:fillRect/>
            </a:stretch>
          </p:blipFill>
          <p:spPr bwMode="auto">
            <a:xfrm>
              <a:off x="44341112" y="28126638"/>
              <a:ext cx="914400" cy="914400"/>
            </a:xfrm>
            <a:prstGeom prst="rect">
              <a:avLst/>
            </a:prstGeom>
            <a:noFill/>
          </p:spPr>
        </p:pic>
        <p:sp>
          <p:nvSpPr>
            <p:cNvPr id="35" name="TextBox 32"/>
            <p:cNvSpPr txBox="1"/>
            <p:nvPr userDrawn="1"/>
          </p:nvSpPr>
          <p:spPr>
            <a:xfrm>
              <a:off x="45342599" y="28154099"/>
              <a:ext cx="8671189" cy="885830"/>
            </a:xfrm>
            <a:prstGeom prst="rect">
              <a:avLst/>
            </a:prstGeom>
            <a:noFill/>
          </p:spPr>
          <p:txBody>
            <a:bodyPr wrap="square" rtlCol="0">
              <a:spAutoFit/>
            </a:bodyPr>
            <a:ls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a:lstStyle>
            <a:p>
              <a:r>
                <a:rPr lang="en-US" sz="1400" dirty="0">
                  <a:solidFill>
                    <a:schemeClr val="tx2"/>
                  </a:solidFill>
                  <a:latin typeface="Trebuchet MS" pitchFamily="34" charset="0"/>
                </a:rPr>
                <a:t>Student</a:t>
              </a:r>
              <a:r>
                <a:rPr lang="en-US" sz="1400" baseline="0" dirty="0">
                  <a:solidFill>
                    <a:schemeClr val="tx2"/>
                  </a:solidFill>
                  <a:latin typeface="Trebuchet MS" pitchFamily="34" charset="0"/>
                </a:rPr>
                <a:t> discounts are available on our </a:t>
              </a:r>
              <a:r>
                <a:rPr lang="en-US" sz="1400" baseline="0" dirty="0" err="1">
                  <a:solidFill>
                    <a:schemeClr val="tx2"/>
                  </a:solidFill>
                  <a:latin typeface="Trebuchet MS" pitchFamily="34" charset="0"/>
                </a:rPr>
                <a:t>Facebook</a:t>
              </a:r>
              <a:r>
                <a:rPr lang="en-US" sz="1400" baseline="0" dirty="0">
                  <a:solidFill>
                    <a:schemeClr val="tx2"/>
                  </a:solidFill>
                  <a:latin typeface="Trebuchet MS" pitchFamily="34" charset="0"/>
                </a:rPr>
                <a:t> page. </a:t>
              </a:r>
            </a:p>
            <a:p>
              <a:r>
                <a:rPr lang="en-US" sz="1400" baseline="0" dirty="0">
                  <a:solidFill>
                    <a:schemeClr val="tx2"/>
                  </a:solidFill>
                  <a:latin typeface="Trebuchet MS" pitchFamily="34" charset="0"/>
                </a:rPr>
                <a:t>Go to </a:t>
              </a:r>
              <a:r>
                <a:rPr lang="en-US" sz="1400" u="sng" baseline="0" dirty="0">
                  <a:solidFill>
                    <a:schemeClr val="tx2"/>
                  </a:solidFill>
                  <a:latin typeface="Trebuchet MS" pitchFamily="34" charset="0"/>
                </a:rPr>
                <a:t>PosterPresentations.com</a:t>
              </a:r>
              <a:r>
                <a:rPr lang="en-US" sz="1400" baseline="0" dirty="0">
                  <a:solidFill>
                    <a:schemeClr val="tx2"/>
                  </a:solidFill>
                  <a:latin typeface="Trebuchet MS" pitchFamily="34" charset="0"/>
                </a:rPr>
                <a:t> and click on the FB icon.</a:t>
              </a:r>
              <a:endParaRPr lang="en-US" sz="1400" dirty="0">
                <a:solidFill>
                  <a:schemeClr val="tx2"/>
                </a:solidFill>
                <a:latin typeface="Trebuchet MS" pitchFamily="34" charset="0"/>
              </a:endParaRPr>
            </a:p>
          </p:txBody>
        </p:sp>
      </p:grpSp>
      <p:cxnSp>
        <p:nvCxnSpPr>
          <p:cNvPr id="41" name="Straight Connector 40"/>
          <p:cNvCxnSpPr/>
          <p:nvPr/>
        </p:nvCxnSpPr>
        <p:spPr>
          <a:xfrm>
            <a:off x="27638828" y="2544196"/>
            <a:ext cx="6281539"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7638828" y="15144750"/>
            <a:ext cx="6281539"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472918" y="5874672"/>
            <a:ext cx="6281539"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Rectangle 33"/>
          <p:cNvSpPr>
            <a:spLocks noChangeArrowheads="1"/>
          </p:cNvSpPr>
          <p:nvPr userDrawn="1"/>
        </p:nvSpPr>
        <p:spPr bwMode="auto">
          <a:xfrm>
            <a:off x="7241249" y="2649220"/>
            <a:ext cx="6286500" cy="13373100"/>
          </a:xfrm>
          <a:prstGeom prst="roundRect">
            <a:avLst>
              <a:gd name="adj" fmla="val 7616"/>
            </a:avLst>
          </a:prstGeom>
          <a:gradFill>
            <a:gsLst>
              <a:gs pos="0">
                <a:srgbClr val="CDD2DE"/>
              </a:gs>
              <a:gs pos="0">
                <a:schemeClr val="tx2">
                  <a:lumMod val="40000"/>
                  <a:lumOff val="60000"/>
                </a:schemeClr>
              </a:gs>
              <a:gs pos="100000">
                <a:srgbClr val="F3F5FA"/>
              </a:gs>
            </a:gsLst>
            <a:lin ang="16200000" scaled="1"/>
          </a:gradFill>
          <a:ln w="9525">
            <a:solidFill>
              <a:schemeClr val="tx2"/>
            </a:solidFill>
            <a:miter lim="800000"/>
            <a:headEnd/>
            <a:tailEnd/>
          </a:ln>
          <a:effectLst/>
        </p:spPr>
        <p:txBody>
          <a:bodyPr wrap="none" lIns="52249" tIns="26124" rIns="52249" bIns="26124" anchor="ctr"/>
          <a:lstStyle/>
          <a:p>
            <a:pPr>
              <a:defRPr/>
            </a:pPr>
            <a:endParaRPr lang="en-US" dirty="0"/>
          </a:p>
        </p:txBody>
      </p:sp>
      <p:sp>
        <p:nvSpPr>
          <p:cNvPr id="23" name="Rectangle 33"/>
          <p:cNvSpPr>
            <a:spLocks noChangeArrowheads="1"/>
          </p:cNvSpPr>
          <p:nvPr userDrawn="1"/>
        </p:nvSpPr>
        <p:spPr bwMode="auto">
          <a:xfrm>
            <a:off x="13906037" y="2649220"/>
            <a:ext cx="6286500" cy="13373100"/>
          </a:xfrm>
          <a:prstGeom prst="roundRect">
            <a:avLst>
              <a:gd name="adj" fmla="val 7616"/>
            </a:avLst>
          </a:prstGeom>
          <a:gradFill>
            <a:gsLst>
              <a:gs pos="0">
                <a:srgbClr val="CDD2DE"/>
              </a:gs>
              <a:gs pos="0">
                <a:schemeClr val="tx2">
                  <a:lumMod val="40000"/>
                  <a:lumOff val="60000"/>
                </a:schemeClr>
              </a:gs>
              <a:gs pos="100000">
                <a:srgbClr val="F3F5FA"/>
              </a:gs>
            </a:gsLst>
            <a:lin ang="16200000" scaled="1"/>
          </a:gradFill>
          <a:ln w="9525">
            <a:solidFill>
              <a:schemeClr val="tx2"/>
            </a:solidFill>
            <a:miter lim="800000"/>
            <a:headEnd/>
            <a:tailEnd/>
          </a:ln>
          <a:effectLst/>
        </p:spPr>
        <p:txBody>
          <a:bodyPr wrap="none" lIns="52249" tIns="26124" rIns="52249" bIns="26124" anchor="ctr"/>
          <a:lstStyle/>
          <a:p>
            <a:pPr>
              <a:defRPr/>
            </a:pPr>
            <a:endParaRPr lang="en-US" dirty="0"/>
          </a:p>
        </p:txBody>
      </p:sp>
      <p:sp>
        <p:nvSpPr>
          <p:cNvPr id="30" name="Rectangle 29"/>
          <p:cNvSpPr/>
          <p:nvPr userDrawn="1"/>
        </p:nvSpPr>
        <p:spPr>
          <a:xfrm>
            <a:off x="-6491524" y="10199648"/>
            <a:ext cx="6261600" cy="3886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249" tIns="26124" rIns="52249" bIns="26124"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2" r:id="rId1"/>
  </p:sldLayoutIdLst>
  <p:txStyles>
    <p:titleStyle>
      <a:lvl1pPr algn="ctr" defTabSz="2507943" rtl="0" eaLnBrk="1" latinLnBrk="0" hangingPunct="1">
        <a:spcBef>
          <a:spcPct val="0"/>
        </a:spcBef>
        <a:buNone/>
        <a:defRPr sz="5000" kern="1200">
          <a:solidFill>
            <a:schemeClr val="bg1"/>
          </a:solidFill>
          <a:latin typeface="Trebuchet MS" pitchFamily="34" charset="0"/>
          <a:ea typeface="+mj-ea"/>
          <a:cs typeface="+mj-cs"/>
        </a:defRPr>
      </a:lvl1pPr>
    </p:titleStyle>
    <p:bodyStyle>
      <a:lvl1pPr marL="940479" indent="-940479" algn="l" defTabSz="2507943" rtl="0" eaLnBrk="1" latinLnBrk="0" hangingPunct="1">
        <a:spcBef>
          <a:spcPct val="20000"/>
        </a:spcBef>
        <a:buFont typeface="Arial" pitchFamily="34" charset="0"/>
        <a:buChar char="•"/>
        <a:defRPr sz="8800" kern="1200">
          <a:solidFill>
            <a:schemeClr val="tx1"/>
          </a:solidFill>
          <a:latin typeface="+mn-lt"/>
          <a:ea typeface="+mn-ea"/>
          <a:cs typeface="+mn-cs"/>
        </a:defRPr>
      </a:lvl1pPr>
      <a:lvl2pPr marL="2037704" indent="-783732" algn="l" defTabSz="2507943" rtl="0" eaLnBrk="1" latinLnBrk="0" hangingPunct="1">
        <a:spcBef>
          <a:spcPct val="20000"/>
        </a:spcBef>
        <a:buFont typeface="Arial" pitchFamily="34" charset="0"/>
        <a:buChar char="–"/>
        <a:defRPr sz="7700" kern="1200">
          <a:solidFill>
            <a:schemeClr val="tx1"/>
          </a:solidFill>
          <a:latin typeface="+mn-lt"/>
          <a:ea typeface="+mn-ea"/>
          <a:cs typeface="+mn-cs"/>
        </a:defRPr>
      </a:lvl2pPr>
      <a:lvl3pPr marL="3134929" indent="-626986" algn="l" defTabSz="2507943" rtl="0" eaLnBrk="1" latinLnBrk="0" hangingPunct="1">
        <a:spcBef>
          <a:spcPct val="20000"/>
        </a:spcBef>
        <a:buFont typeface="Arial" pitchFamily="34" charset="0"/>
        <a:buChar char="•"/>
        <a:defRPr sz="6600" kern="1200">
          <a:solidFill>
            <a:schemeClr val="tx1"/>
          </a:solidFill>
          <a:latin typeface="+mn-lt"/>
          <a:ea typeface="+mn-ea"/>
          <a:cs typeface="+mn-cs"/>
        </a:defRPr>
      </a:lvl3pPr>
      <a:lvl4pPr marL="4388901"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4pPr>
      <a:lvl5pPr marL="5642872"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5pPr>
      <a:lvl6pPr marL="6896844"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6pPr>
      <a:lvl7pPr marL="8150815"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7pPr>
      <a:lvl8pPr marL="9404787"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8pPr>
      <a:lvl9pPr marL="10658758"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9pPr>
    </p:bodyStyle>
    <p:other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50000">
              <a:schemeClr val="accent5">
                <a:lumMod val="60000"/>
                <a:lumOff val="4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27432000" cy="2400300"/>
          </a:xfrm>
          <a:prstGeom prst="rect">
            <a:avLst/>
          </a:prstGeom>
          <a:solidFill>
            <a:schemeClr val="accent5">
              <a:lumMod val="75000"/>
            </a:schemeClr>
          </a:solidFill>
          <a:ln w="9525">
            <a:solidFill>
              <a:schemeClr val="tx1"/>
            </a:solidFill>
            <a:miter lim="800000"/>
            <a:headEnd/>
            <a:tailEnd/>
          </a:ln>
          <a:effectLst/>
        </p:spPr>
        <p:txBody>
          <a:bodyPr wrap="none" lIns="52249" tIns="26124" rIns="52249" bIns="26124" anchor="ctr"/>
          <a:lstStyle/>
          <a:p>
            <a:pPr>
              <a:defRPr/>
            </a:pPr>
            <a:endParaRPr lang="en-US" dirty="0"/>
          </a:p>
        </p:txBody>
      </p:sp>
      <p:sp>
        <p:nvSpPr>
          <p:cNvPr id="9" name="Rectangle 9"/>
          <p:cNvSpPr>
            <a:spLocks noChangeArrowheads="1"/>
          </p:cNvSpPr>
          <p:nvPr/>
        </p:nvSpPr>
        <p:spPr bwMode="auto">
          <a:xfrm>
            <a:off x="0" y="2402681"/>
            <a:ext cx="27432000" cy="76200"/>
          </a:xfrm>
          <a:prstGeom prst="rect">
            <a:avLst/>
          </a:prstGeom>
          <a:solidFill>
            <a:schemeClr val="accent5">
              <a:lumMod val="50000"/>
            </a:schemeClr>
          </a:solidFill>
          <a:ln w="152400">
            <a:noFill/>
            <a:miter lim="800000"/>
            <a:headEnd/>
            <a:tailEnd/>
          </a:ln>
          <a:effectLst/>
        </p:spPr>
        <p:txBody>
          <a:bodyPr wrap="none" lIns="52249" tIns="26124" rIns="52249" bIns="26124" anchor="ctr"/>
          <a:lstStyle/>
          <a:p>
            <a:pPr>
              <a:defRPr/>
            </a:pPr>
            <a:endParaRPr lang="en-US" dirty="0"/>
          </a:p>
        </p:txBody>
      </p:sp>
      <p:sp>
        <p:nvSpPr>
          <p:cNvPr id="10" name="Text Box 14"/>
          <p:cNvSpPr txBox="1">
            <a:spLocks noChangeArrowheads="1"/>
          </p:cNvSpPr>
          <p:nvPr/>
        </p:nvSpPr>
        <p:spPr bwMode="auto">
          <a:xfrm>
            <a:off x="938690" y="16116300"/>
            <a:ext cx="1571625" cy="188840"/>
          </a:xfrm>
          <a:prstGeom prst="rect">
            <a:avLst/>
          </a:prstGeom>
          <a:noFill/>
          <a:ln w="9525">
            <a:noFill/>
            <a:miter lim="800000"/>
            <a:headEnd/>
            <a:tailEnd/>
          </a:ln>
          <a:effectLst/>
        </p:spPr>
        <p:txBody>
          <a:bodyPr lIns="52150" tIns="26070" rIns="52150" bIns="26070">
            <a:spAutoFit/>
          </a:bodyPr>
          <a:lstStyle/>
          <a:p>
            <a:pPr eaLnBrk="0" hangingPunct="0">
              <a:lnSpc>
                <a:spcPct val="65000"/>
              </a:lnSpc>
              <a:spcBef>
                <a:spcPct val="50000"/>
              </a:spcBef>
              <a:defRPr/>
            </a:pPr>
            <a:r>
              <a:rPr lang="en-US" sz="300" b="1" dirty="0">
                <a:solidFill>
                  <a:schemeClr val="bg1">
                    <a:lumMod val="75000"/>
                  </a:schemeClr>
                </a:solidFill>
                <a:latin typeface="Arial" charset="0"/>
              </a:rPr>
              <a:t>RESEARCH POSTER PRESENTATION DESIGN © 2012</a:t>
            </a:r>
          </a:p>
          <a:p>
            <a:pPr eaLnBrk="0" hangingPunct="0">
              <a:lnSpc>
                <a:spcPct val="65000"/>
              </a:lnSpc>
              <a:spcBef>
                <a:spcPct val="50000"/>
              </a:spcBef>
              <a:defRPr/>
            </a:pPr>
            <a:r>
              <a:rPr lang="en-US" sz="600" b="1" dirty="0">
                <a:solidFill>
                  <a:schemeClr val="bg1">
                    <a:lumMod val="75000"/>
                  </a:schemeClr>
                </a:solidFill>
                <a:latin typeface="Arial" charset="0"/>
              </a:rPr>
              <a:t>www.PosterPresentations.com</a:t>
            </a:r>
          </a:p>
        </p:txBody>
      </p:sp>
      <p:grpSp>
        <p:nvGrpSpPr>
          <p:cNvPr id="2" name="Group 1"/>
          <p:cNvGrpSpPr/>
          <p:nvPr userDrawn="1"/>
        </p:nvGrpSpPr>
        <p:grpSpPr>
          <a:xfrm>
            <a:off x="572988" y="2628900"/>
            <a:ext cx="26286024" cy="13373100"/>
            <a:chOff x="571500" y="2628900"/>
            <a:chExt cx="26286024" cy="13373100"/>
          </a:xfrm>
        </p:grpSpPr>
        <p:sp>
          <p:nvSpPr>
            <p:cNvPr id="8" name="Rectangle 33"/>
            <p:cNvSpPr>
              <a:spLocks noChangeArrowheads="1"/>
            </p:cNvSpPr>
            <p:nvPr/>
          </p:nvSpPr>
          <p:spPr bwMode="auto">
            <a:xfrm>
              <a:off x="571500" y="2628900"/>
              <a:ext cx="8490857" cy="13373100"/>
            </a:xfrm>
            <a:prstGeom prst="roundRect">
              <a:avLst>
                <a:gd name="adj" fmla="val 4941"/>
              </a:avLst>
            </a:prstGeom>
            <a:gradFill>
              <a:gsLst>
                <a:gs pos="0">
                  <a:srgbClr val="CDD2DE"/>
                </a:gs>
                <a:gs pos="0">
                  <a:schemeClr val="tx2">
                    <a:lumMod val="40000"/>
                    <a:lumOff val="60000"/>
                  </a:schemeClr>
                </a:gs>
                <a:gs pos="100000">
                  <a:srgbClr val="F3F5FA"/>
                </a:gs>
              </a:gsLst>
              <a:lin ang="16200000" scaled="1"/>
            </a:gradFill>
            <a:ln w="9525">
              <a:solidFill>
                <a:schemeClr val="tx2"/>
              </a:solidFill>
              <a:miter lim="800000"/>
              <a:headEnd/>
              <a:tailEnd/>
            </a:ln>
            <a:effectLst/>
          </p:spPr>
          <p:txBody>
            <a:bodyPr wrap="none" lIns="52249" tIns="26124" rIns="52249" bIns="26124" anchor="ctr"/>
            <a:lstStyle/>
            <a:p>
              <a:pPr>
                <a:defRPr/>
              </a:pPr>
              <a:endParaRPr lang="en-US" dirty="0"/>
            </a:p>
          </p:txBody>
        </p:sp>
        <p:sp>
          <p:nvSpPr>
            <p:cNvPr id="21" name="Rectangle 33"/>
            <p:cNvSpPr>
              <a:spLocks noChangeArrowheads="1"/>
            </p:cNvSpPr>
            <p:nvPr userDrawn="1"/>
          </p:nvSpPr>
          <p:spPr bwMode="auto">
            <a:xfrm>
              <a:off x="9469084" y="2628900"/>
              <a:ext cx="8490857" cy="13373100"/>
            </a:xfrm>
            <a:prstGeom prst="roundRect">
              <a:avLst>
                <a:gd name="adj" fmla="val 4941"/>
              </a:avLst>
            </a:prstGeom>
            <a:gradFill>
              <a:gsLst>
                <a:gs pos="0">
                  <a:srgbClr val="CDD2DE"/>
                </a:gs>
                <a:gs pos="0">
                  <a:schemeClr val="tx2">
                    <a:lumMod val="40000"/>
                    <a:lumOff val="60000"/>
                  </a:schemeClr>
                </a:gs>
                <a:gs pos="100000">
                  <a:srgbClr val="F3F5FA"/>
                </a:gs>
              </a:gsLst>
              <a:lin ang="16200000" scaled="1"/>
            </a:gradFill>
            <a:ln w="9525">
              <a:solidFill>
                <a:schemeClr val="tx2"/>
              </a:solidFill>
              <a:miter lim="800000"/>
              <a:headEnd/>
              <a:tailEnd/>
            </a:ln>
            <a:effectLst/>
          </p:spPr>
          <p:txBody>
            <a:bodyPr wrap="none" lIns="52249" tIns="26124" rIns="52249" bIns="26124" anchor="ctr"/>
            <a:lstStyle/>
            <a:p>
              <a:pPr>
                <a:defRPr/>
              </a:pPr>
              <a:endParaRPr lang="en-US" dirty="0"/>
            </a:p>
          </p:txBody>
        </p:sp>
        <p:sp>
          <p:nvSpPr>
            <p:cNvPr id="22" name="Rectangle 33"/>
            <p:cNvSpPr>
              <a:spLocks noChangeArrowheads="1"/>
            </p:cNvSpPr>
            <p:nvPr userDrawn="1"/>
          </p:nvSpPr>
          <p:spPr bwMode="auto">
            <a:xfrm>
              <a:off x="18366667" y="2628900"/>
              <a:ext cx="8490857" cy="13373100"/>
            </a:xfrm>
            <a:prstGeom prst="roundRect">
              <a:avLst>
                <a:gd name="adj" fmla="val 4941"/>
              </a:avLst>
            </a:prstGeom>
            <a:gradFill>
              <a:gsLst>
                <a:gs pos="0">
                  <a:srgbClr val="CDD2DE"/>
                </a:gs>
                <a:gs pos="0">
                  <a:schemeClr val="tx2">
                    <a:lumMod val="40000"/>
                    <a:lumOff val="60000"/>
                  </a:schemeClr>
                </a:gs>
                <a:gs pos="100000">
                  <a:srgbClr val="F3F5FA"/>
                </a:gs>
              </a:gsLst>
              <a:lin ang="16200000" scaled="1"/>
            </a:gradFill>
            <a:ln w="9525">
              <a:solidFill>
                <a:schemeClr val="tx2"/>
              </a:solidFill>
              <a:miter lim="800000"/>
              <a:headEnd/>
              <a:tailEnd/>
            </a:ln>
            <a:effectLst/>
          </p:spPr>
          <p:txBody>
            <a:bodyPr wrap="none" lIns="52249" tIns="26124" rIns="52249" bIns="26124" anchor="ctr"/>
            <a:lstStyle/>
            <a:p>
              <a:pPr>
                <a:defRPr/>
              </a:pPr>
              <a:endParaRPr lang="en-US" dirty="0"/>
            </a:p>
          </p:txBody>
        </p:sp>
      </p:grpSp>
      <p:sp>
        <p:nvSpPr>
          <p:cNvPr id="23" name="Rectangle 22"/>
          <p:cNvSpPr/>
          <p:nvPr userDrawn="1"/>
        </p:nvSpPr>
        <p:spPr>
          <a:xfrm>
            <a:off x="-6501493" y="-9798"/>
            <a:ext cx="6281539" cy="164592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04498" tIns="208995" rIns="104498" bIns="104498" rtlCol="0" anchor="t" anchorCtr="0"/>
          <a:lstStyle/>
          <a:p>
            <a:pPr algn="ctr"/>
            <a:r>
              <a:rPr lang="en-US" sz="2500" b="1" dirty="0">
                <a:solidFill>
                  <a:schemeClr val="bg1"/>
                </a:solidFill>
                <a:latin typeface="Trebuchet MS" pitchFamily="34" charset="0"/>
              </a:rPr>
              <a:t>QUICK DESIGN</a:t>
            </a:r>
            <a:r>
              <a:rPr lang="en-US" sz="2500" b="1" baseline="0" dirty="0">
                <a:solidFill>
                  <a:schemeClr val="bg1"/>
                </a:solidFill>
                <a:latin typeface="Trebuchet MS" pitchFamily="34" charset="0"/>
              </a:rPr>
              <a:t> </a:t>
            </a:r>
            <a:r>
              <a:rPr lang="en-US" sz="2500" b="1" dirty="0">
                <a:solidFill>
                  <a:schemeClr val="bg1"/>
                </a:solidFill>
                <a:latin typeface="Trebuchet MS" pitchFamily="34" charset="0"/>
              </a:rPr>
              <a:t>GUIDE</a:t>
            </a:r>
          </a:p>
          <a:p>
            <a:pPr algn="ctr"/>
            <a:r>
              <a:rPr lang="en-US" sz="2300" b="1" dirty="0">
                <a:solidFill>
                  <a:srgbClr val="FFFF00"/>
                </a:solidFill>
                <a:latin typeface="Trebuchet MS" pitchFamily="34" charset="0"/>
              </a:rPr>
              <a:t>(--THIS SECTION DOES NOT PRINT--)</a:t>
            </a:r>
          </a:p>
          <a:p>
            <a:pPr algn="ctr"/>
            <a:endParaRPr lang="en-US" sz="1800" b="1" dirty="0">
              <a:latin typeface="Trebuchet MS" pitchFamily="34" charset="0"/>
            </a:endParaRPr>
          </a:p>
          <a:p>
            <a:pPr defTabSz="3765639"/>
            <a:r>
              <a:rPr lang="en-US" sz="1800" dirty="0">
                <a:latin typeface="Trebuchet MS" pitchFamily="34" charset="0"/>
              </a:rPr>
              <a:t>This PowerPoint</a:t>
            </a:r>
            <a:r>
              <a:rPr lang="en-US" sz="1800" baseline="0" dirty="0">
                <a:latin typeface="Trebuchet MS" pitchFamily="34" charset="0"/>
              </a:rPr>
              <a:t> </a:t>
            </a:r>
            <a:r>
              <a:rPr lang="en-US" sz="1800" dirty="0">
                <a:latin typeface="Trebuchet MS" pitchFamily="34" charset="0"/>
              </a:rPr>
              <a:t>2007 template produces</a:t>
            </a:r>
            <a:r>
              <a:rPr lang="en-US" sz="1800" baseline="0" dirty="0">
                <a:latin typeface="Trebuchet MS" pitchFamily="34" charset="0"/>
              </a:rPr>
              <a:t> </a:t>
            </a:r>
            <a:r>
              <a:rPr lang="en-US" sz="1800" dirty="0">
                <a:latin typeface="Trebuchet MS" pitchFamily="34" charset="0"/>
              </a:rPr>
              <a:t>a 36”x60” professional  poster</a:t>
            </a:r>
            <a:r>
              <a:rPr lang="en-US" sz="1800">
                <a:latin typeface="Trebuchet MS" pitchFamily="34" charset="0"/>
              </a:rPr>
              <a:t>. You</a:t>
            </a:r>
            <a:r>
              <a:rPr lang="en-US" sz="1800" baseline="0">
                <a:latin typeface="Trebuchet MS" pitchFamily="34" charset="0"/>
              </a:rPr>
              <a:t> can u</a:t>
            </a:r>
            <a:r>
              <a:rPr lang="en-US" sz="1800">
                <a:latin typeface="Trebuchet MS" pitchFamily="34" charset="0"/>
              </a:rPr>
              <a:t>se</a:t>
            </a:r>
            <a:r>
              <a:rPr lang="en-US" sz="1800" baseline="0">
                <a:latin typeface="Trebuchet MS" pitchFamily="34" charset="0"/>
              </a:rPr>
              <a:t> it to create your research poster and </a:t>
            </a:r>
            <a:r>
              <a:rPr lang="en-US" sz="1800">
                <a:latin typeface="Trebuchet MS" pitchFamily="34" charset="0"/>
              </a:rPr>
              <a:t>save valuable time placing titles, subtitles,</a:t>
            </a:r>
            <a:r>
              <a:rPr lang="en-US" sz="1800" baseline="0">
                <a:latin typeface="Trebuchet MS" pitchFamily="34" charset="0"/>
              </a:rPr>
              <a:t> text, and graphics</a:t>
            </a:r>
            <a:r>
              <a:rPr lang="en-US" sz="1800">
                <a:latin typeface="Trebuchet MS" pitchFamily="34" charset="0"/>
              </a:rPr>
              <a:t>. </a:t>
            </a:r>
            <a:endParaRPr lang="en-US" sz="1800" dirty="0">
              <a:latin typeface="Trebuchet MS" pitchFamily="34" charset="0"/>
            </a:endParaRPr>
          </a:p>
          <a:p>
            <a:pPr defTabSz="4389219"/>
            <a:endParaRPr lang="en-US" sz="1800" dirty="0">
              <a:latin typeface="Trebuchet MS" pitchFamily="34" charset="0"/>
            </a:endParaRPr>
          </a:p>
          <a:p>
            <a:pPr defTabSz="4389219"/>
            <a:r>
              <a:rPr lang="en-US" sz="1800" dirty="0">
                <a:latin typeface="Trebuchet MS" pitchFamily="34" charset="0"/>
              </a:rPr>
              <a:t>We provide a series of online tutorials that will guide you through the poster design process and answer your poster production questions. </a:t>
            </a:r>
          </a:p>
          <a:p>
            <a:pPr defTabSz="4389219"/>
            <a:endParaRPr lang="en-US" sz="1800" dirty="0">
              <a:latin typeface="Trebuchet MS" pitchFamily="34" charset="0"/>
            </a:endParaRPr>
          </a:p>
          <a:p>
            <a:pPr defTabSz="4389219"/>
            <a:r>
              <a:rPr lang="en-US" sz="1800" dirty="0">
                <a:latin typeface="Trebuchet MS" pitchFamily="34" charset="0"/>
              </a:rPr>
              <a:t>To view our template tutorials, go online to </a:t>
            </a:r>
            <a:r>
              <a:rPr lang="en-US" sz="1800" b="1" dirty="0">
                <a:solidFill>
                  <a:srgbClr val="FFFF00"/>
                </a:solidFill>
                <a:latin typeface="Trebuchet MS" pitchFamily="34" charset="0"/>
              </a:rPr>
              <a:t>PosterPresentations.com </a:t>
            </a:r>
            <a:r>
              <a:rPr lang="en-US" sz="1800" dirty="0">
                <a:latin typeface="Trebuchet MS" pitchFamily="34" charset="0"/>
              </a:rPr>
              <a:t>and click on </a:t>
            </a:r>
            <a:r>
              <a:rPr lang="en-US" sz="1800" dirty="0">
                <a:solidFill>
                  <a:srgbClr val="FFFF00"/>
                </a:solidFill>
                <a:latin typeface="Trebuchet MS" pitchFamily="34" charset="0"/>
              </a:rPr>
              <a:t>HELP DESK.</a:t>
            </a:r>
          </a:p>
          <a:p>
            <a:pPr defTabSz="4389219"/>
            <a:endParaRPr lang="en-US" sz="1800" dirty="0">
              <a:latin typeface="Trebuchet MS" pitchFamily="34" charset="0"/>
            </a:endParaRPr>
          </a:p>
          <a:p>
            <a:pPr defTabSz="4389219"/>
            <a:r>
              <a:rPr lang="en-US" sz="1800" dirty="0">
                <a:latin typeface="Trebuchet MS" pitchFamily="34" charset="0"/>
              </a:rPr>
              <a:t>When</a:t>
            </a:r>
            <a:r>
              <a:rPr lang="en-US" sz="1800" baseline="0" dirty="0">
                <a:latin typeface="Trebuchet MS" pitchFamily="34" charset="0"/>
              </a:rPr>
              <a:t> you are ready to</a:t>
            </a:r>
            <a:r>
              <a:rPr lang="en-US" sz="1800" dirty="0">
                <a:latin typeface="Trebuchet MS" pitchFamily="34" charset="0"/>
              </a:rPr>
              <a:t> </a:t>
            </a:r>
            <a:r>
              <a:rPr lang="en-US" sz="1800" baseline="0" dirty="0">
                <a:latin typeface="Trebuchet MS" pitchFamily="34" charset="0"/>
              </a:rPr>
              <a:t> print your poster</a:t>
            </a:r>
            <a:r>
              <a:rPr lang="en-US" sz="1800" dirty="0">
                <a:latin typeface="Trebuchet MS" pitchFamily="34" charset="0"/>
              </a:rPr>
              <a:t>,</a:t>
            </a:r>
            <a:r>
              <a:rPr lang="en-US" sz="1800" baseline="0" dirty="0">
                <a:latin typeface="Trebuchet MS" pitchFamily="34" charset="0"/>
              </a:rPr>
              <a:t> go online to</a:t>
            </a:r>
            <a:r>
              <a:rPr lang="en-US" sz="2000" baseline="0" dirty="0">
                <a:latin typeface="Trebuchet MS" pitchFamily="34" charset="0"/>
              </a:rPr>
              <a:t> </a:t>
            </a:r>
            <a:r>
              <a:rPr lang="en-US" sz="2400" b="1" dirty="0">
                <a:solidFill>
                  <a:srgbClr val="FFFF00"/>
                </a:solidFill>
                <a:latin typeface="Trebuchet MS" pitchFamily="34" charset="0"/>
              </a:rPr>
              <a:t>PosterPresentations.com</a:t>
            </a:r>
            <a:r>
              <a:rPr lang="en-US" sz="2400" b="1" dirty="0">
                <a:solidFill>
                  <a:schemeClr val="bg1"/>
                </a:solidFill>
                <a:latin typeface="Trebuchet MS" pitchFamily="34" charset="0"/>
              </a:rPr>
              <a:t>.</a:t>
            </a:r>
            <a:br>
              <a:rPr lang="en-US" sz="1800" dirty="0">
                <a:latin typeface="Trebuchet MS" pitchFamily="34" charset="0"/>
              </a:rPr>
            </a:br>
            <a:endParaRPr lang="en-US" sz="1800" dirty="0">
              <a:latin typeface="Trebuchet MS" pitchFamily="34" charset="0"/>
            </a:endParaRPr>
          </a:p>
          <a:p>
            <a:pPr algn="l" defTabSz="3765639"/>
            <a:r>
              <a:rPr lang="en-US" sz="1800" b="1" dirty="0">
                <a:solidFill>
                  <a:schemeClr val="bg1"/>
                </a:solidFill>
                <a:latin typeface="Trebuchet MS" pitchFamily="34" charset="0"/>
              </a:rPr>
              <a:t>Need</a:t>
            </a:r>
            <a:r>
              <a:rPr lang="en-US" sz="1800" b="1" baseline="0" dirty="0">
                <a:solidFill>
                  <a:schemeClr val="bg1"/>
                </a:solidFill>
                <a:latin typeface="Trebuchet MS" pitchFamily="34" charset="0"/>
              </a:rPr>
              <a:t> Assistance?  </a:t>
            </a:r>
            <a:r>
              <a:rPr lang="en-US" sz="2400" b="1" baseline="0" dirty="0">
                <a:solidFill>
                  <a:srgbClr val="FFFF00"/>
                </a:solidFill>
                <a:latin typeface="Trebuchet MS" pitchFamily="34" charset="0"/>
              </a:rPr>
              <a:t>Call  us at </a:t>
            </a:r>
            <a:r>
              <a:rPr lang="en-US" sz="2400" b="1" dirty="0">
                <a:solidFill>
                  <a:srgbClr val="FFFF00"/>
                </a:solidFill>
                <a:latin typeface="Trebuchet MS" pitchFamily="34" charset="0"/>
              </a:rPr>
              <a:t>1.866.649.3004</a:t>
            </a:r>
          </a:p>
          <a:p>
            <a:pPr defTabSz="2508125"/>
            <a:r>
              <a:rPr lang="en-US" sz="1800" dirty="0">
                <a:latin typeface="Trebuchet MS" pitchFamily="34" charset="0"/>
              </a:rPr>
              <a:t> </a:t>
            </a:r>
            <a:endParaRPr lang="en-US" sz="2300" b="1" dirty="0">
              <a:solidFill>
                <a:srgbClr val="FFFF00"/>
              </a:solidFill>
              <a:latin typeface="Trebuchet MS" pitchFamily="34" charset="0"/>
            </a:endParaRPr>
          </a:p>
          <a:p>
            <a:pPr algn="ctr"/>
            <a:r>
              <a:rPr lang="en-US" sz="2500" b="1" dirty="0">
                <a:solidFill>
                  <a:schemeClr val="bg1"/>
                </a:solidFill>
                <a:latin typeface="Trebuchet MS" pitchFamily="34" charset="0"/>
              </a:rPr>
              <a:t>Object Placeholders</a:t>
            </a:r>
          </a:p>
          <a:p>
            <a:pPr algn="ctr"/>
            <a:endParaRPr lang="en-US" sz="2500" b="1" dirty="0">
              <a:solidFill>
                <a:schemeClr val="bg1"/>
              </a:solidFill>
              <a:latin typeface="Trebuchet MS" pitchFamily="34" charset="0"/>
            </a:endParaRPr>
          </a:p>
          <a:p>
            <a:pPr marL="0" marR="0" indent="0" algn="l" defTabSz="3765639" rtl="0" eaLnBrk="1" fontAlgn="auto" latinLnBrk="0" hangingPunct="1">
              <a:lnSpc>
                <a:spcPct val="100000"/>
              </a:lnSpc>
              <a:spcBef>
                <a:spcPts val="0"/>
              </a:spcBef>
              <a:spcAft>
                <a:spcPts val="0"/>
              </a:spcAft>
              <a:buClrTx/>
              <a:buSzTx/>
              <a:buFontTx/>
              <a:buNone/>
              <a:tabLst/>
              <a:defRPr/>
            </a:pPr>
            <a:r>
              <a:rPr lang="en-US" sz="1800" dirty="0">
                <a:solidFill>
                  <a:srgbClr val="FFFF00"/>
                </a:solidFill>
                <a:latin typeface="Trebuchet MS" pitchFamily="34" charset="0"/>
              </a:rPr>
              <a:t>Using the placeholders</a:t>
            </a:r>
          </a:p>
          <a:p>
            <a:pPr marL="0" marR="0" indent="0" algn="l" defTabSz="3765639" rtl="0" eaLnBrk="1" fontAlgn="auto" latinLnBrk="0" hangingPunct="1">
              <a:lnSpc>
                <a:spcPct val="100000"/>
              </a:lnSpc>
              <a:spcBef>
                <a:spcPts val="0"/>
              </a:spcBef>
              <a:spcAft>
                <a:spcPts val="0"/>
              </a:spcAft>
              <a:buClrTx/>
              <a:buSzTx/>
              <a:buFontTx/>
              <a:buNone/>
              <a:tabLst/>
              <a:defRPr/>
            </a:pPr>
            <a:r>
              <a:rPr lang="en-US" sz="1800" dirty="0">
                <a:latin typeface="Trebuchet MS" pitchFamily="34" charset="0"/>
              </a:rPr>
              <a:t>To</a:t>
            </a:r>
            <a:r>
              <a:rPr lang="en-US" sz="1800" baseline="0" dirty="0">
                <a:latin typeface="Trebuchet MS" pitchFamily="34" charset="0"/>
              </a:rPr>
              <a:t> add text, c</a:t>
            </a:r>
            <a:r>
              <a:rPr lang="en-US" sz="1800" dirty="0">
                <a:latin typeface="Trebuchet MS" pitchFamily="34" charset="0"/>
              </a:rPr>
              <a:t>lick inside</a:t>
            </a:r>
            <a:r>
              <a:rPr lang="en-US" sz="1800" baseline="0" dirty="0">
                <a:latin typeface="Trebuchet MS" pitchFamily="34" charset="0"/>
              </a:rPr>
              <a:t> a placeholder on the poster and type or paste your text.  To move a placeholder, click it </a:t>
            </a:r>
            <a:r>
              <a:rPr lang="en-US" sz="1800" u="sng" baseline="0" dirty="0">
                <a:latin typeface="Trebuchet MS" pitchFamily="34" charset="0"/>
              </a:rPr>
              <a:t>once</a:t>
            </a:r>
            <a:r>
              <a:rPr lang="en-US" sz="1800" baseline="0" dirty="0">
                <a:latin typeface="Trebuchet MS" pitchFamily="34" charset="0"/>
              </a:rPr>
              <a:t> (to select it).  Place your cursor on its frame, and your cursor will change to this symbol       .  Click </a:t>
            </a:r>
            <a:r>
              <a:rPr lang="en-US" sz="1800" u="sng" baseline="0" dirty="0">
                <a:latin typeface="Trebuchet MS" pitchFamily="34" charset="0"/>
              </a:rPr>
              <a:t>once</a:t>
            </a:r>
            <a:r>
              <a:rPr lang="en-US" sz="1800" baseline="0" dirty="0">
                <a:latin typeface="Trebuchet MS" pitchFamily="34" charset="0"/>
              </a:rPr>
              <a:t> and drag it to a new location where you can resize it. </a:t>
            </a:r>
          </a:p>
          <a:p>
            <a:pPr defTabSz="3765639"/>
            <a:endParaRPr lang="en-US" sz="1800" dirty="0">
              <a:latin typeface="Trebuchet MS" pitchFamily="34" charset="0"/>
            </a:endParaRPr>
          </a:p>
          <a:p>
            <a:pPr defTabSz="3765639"/>
            <a:r>
              <a:rPr lang="en-US" sz="1800" b="1" dirty="0">
                <a:solidFill>
                  <a:srgbClr val="FFFF00"/>
                </a:solidFill>
                <a:latin typeface="Trebuchet MS" pitchFamily="34" charset="0"/>
              </a:rPr>
              <a:t>Section Header placeholder</a:t>
            </a:r>
          </a:p>
          <a:p>
            <a:pPr defTabSz="3765639"/>
            <a:r>
              <a:rPr lang="en-US" sz="1800" baseline="0" dirty="0">
                <a:latin typeface="Trebuchet MS" pitchFamily="34" charset="0"/>
              </a:rPr>
              <a:t>Click and drag this preformatted section header placeholder to the poster area to add another section header. Use section headers to separate topics or concepts within your presentation. </a:t>
            </a:r>
          </a:p>
          <a:p>
            <a:pPr defTabSz="4389219"/>
            <a:endParaRPr lang="en-US" sz="1800" baseline="0" dirty="0">
              <a:latin typeface="Trebuchet MS" pitchFamily="34" charset="0"/>
            </a:endParaRPr>
          </a:p>
          <a:p>
            <a:pPr defTabSz="4389219"/>
            <a:endParaRPr lang="en-US" sz="1800" dirty="0">
              <a:latin typeface="Trebuchet MS" pitchFamily="34" charset="0"/>
            </a:endParaRPr>
          </a:p>
          <a:p>
            <a:pPr defTabSz="4389219"/>
            <a:endParaRPr lang="en-US" sz="1800" b="1" dirty="0">
              <a:solidFill>
                <a:srgbClr val="FFFF00"/>
              </a:solidFill>
              <a:latin typeface="Trebuchet MS" pitchFamily="34" charset="0"/>
            </a:endParaRPr>
          </a:p>
          <a:p>
            <a:pPr defTabSz="4389219"/>
            <a:r>
              <a:rPr lang="en-US" sz="1800" b="1" dirty="0">
                <a:solidFill>
                  <a:srgbClr val="FFFF00"/>
                </a:solidFill>
                <a:latin typeface="Trebuchet MS" pitchFamily="34" charset="0"/>
              </a:rPr>
              <a:t>Text placeholder</a:t>
            </a:r>
          </a:p>
          <a:p>
            <a:pPr defTabSz="4389219"/>
            <a:r>
              <a:rPr lang="en-US" sz="1800" baseline="0" dirty="0">
                <a:latin typeface="Trebuchet MS" pitchFamily="34" charset="0"/>
              </a:rPr>
              <a:t>Move this preformatted text placeholder to the poster to add a new body of text.</a:t>
            </a:r>
          </a:p>
          <a:p>
            <a:pPr defTabSz="4389219"/>
            <a:endParaRPr lang="en-US" sz="1800" baseline="0" dirty="0">
              <a:latin typeface="Trebuchet MS" pitchFamily="34" charset="0"/>
            </a:endParaRPr>
          </a:p>
          <a:p>
            <a:pPr defTabSz="4389219"/>
            <a:endParaRPr lang="en-US" sz="1800" baseline="0" dirty="0">
              <a:latin typeface="Trebuchet MS" pitchFamily="34" charset="0"/>
            </a:endParaRPr>
          </a:p>
          <a:p>
            <a:pPr defTabSz="4389219"/>
            <a:endParaRPr lang="en-US" sz="1800" baseline="0" dirty="0">
              <a:latin typeface="Trebuchet MS" pitchFamily="34" charset="0"/>
            </a:endParaRPr>
          </a:p>
          <a:p>
            <a:pPr defTabSz="4389219"/>
            <a:endParaRPr lang="en-US" sz="1800" b="1" baseline="0" dirty="0">
              <a:solidFill>
                <a:srgbClr val="FFFF00"/>
              </a:solidFill>
              <a:latin typeface="Trebuchet MS" pitchFamily="34" charset="0"/>
            </a:endParaRPr>
          </a:p>
          <a:p>
            <a:pPr defTabSz="4389219"/>
            <a:r>
              <a:rPr lang="en-US" sz="1800" b="1" baseline="0" dirty="0">
                <a:solidFill>
                  <a:srgbClr val="FFFF00"/>
                </a:solidFill>
                <a:latin typeface="Trebuchet MS" pitchFamily="34" charset="0"/>
              </a:rPr>
              <a:t>Picture placeholder</a:t>
            </a:r>
          </a:p>
          <a:p>
            <a:pPr defTabSz="4389219"/>
            <a:r>
              <a:rPr lang="en-US" sz="1800" baseline="0" dirty="0">
                <a:latin typeface="Trebuchet MS" pitchFamily="34" charset="0"/>
              </a:rPr>
              <a:t>Move this graphic placeholder onto your poster, size it first, and then click it to add a picture to the poster.</a:t>
            </a:r>
          </a:p>
          <a:p>
            <a:pPr defTabSz="4389219"/>
            <a:endParaRPr lang="en-US" sz="1800" baseline="0" dirty="0">
              <a:latin typeface="Trebuchet MS" pitchFamily="34" charset="0"/>
            </a:endParaRPr>
          </a:p>
          <a:p>
            <a:pPr defTabSz="4389219"/>
            <a:endParaRPr lang="en-US" sz="1800" baseline="0" dirty="0">
              <a:latin typeface="Trebuchet MS" pitchFamily="34" charset="0"/>
            </a:endParaRPr>
          </a:p>
          <a:p>
            <a:pPr algn="ctr"/>
            <a:endParaRPr lang="en-US" sz="1800" b="1" dirty="0">
              <a:solidFill>
                <a:schemeClr val="bg1"/>
              </a:solidFill>
              <a:latin typeface="Trebuchet MS" pitchFamily="34" charset="0"/>
            </a:endParaRPr>
          </a:p>
          <a:p>
            <a:pPr algn="ctr"/>
            <a:endParaRPr lang="en-US" sz="1800" b="1" dirty="0">
              <a:solidFill>
                <a:schemeClr val="bg1"/>
              </a:solidFill>
              <a:latin typeface="Trebuchet MS" pitchFamily="34" charset="0"/>
            </a:endParaRPr>
          </a:p>
          <a:p>
            <a:pPr algn="ctr"/>
            <a:endParaRPr lang="en-US" sz="1800" b="1" dirty="0">
              <a:solidFill>
                <a:schemeClr val="bg1"/>
              </a:solidFill>
              <a:latin typeface="Trebuchet MS" pitchFamily="34" charset="0"/>
            </a:endParaRPr>
          </a:p>
          <a:p>
            <a:pPr defTabSz="2508125"/>
            <a:endParaRPr lang="en-US" sz="1800" dirty="0">
              <a:latin typeface="Trebuchet MS" pitchFamily="34" charset="0"/>
            </a:endParaRPr>
          </a:p>
          <a:p>
            <a:pPr algn="ctr"/>
            <a:endParaRPr lang="en-US" sz="1800" b="1" dirty="0">
              <a:solidFill>
                <a:schemeClr val="bg1"/>
              </a:solidFill>
              <a:latin typeface="Trebuchet MS" pitchFamily="34" charset="0"/>
            </a:endParaRPr>
          </a:p>
          <a:p>
            <a:pPr defTabSz="2508125"/>
            <a:endParaRPr lang="en-US" sz="1800" b="1" dirty="0">
              <a:solidFill>
                <a:srgbClr val="FFFF00"/>
              </a:solidFill>
              <a:latin typeface="Trebuchet MS" pitchFamily="34" charset="0"/>
            </a:endParaRPr>
          </a:p>
          <a:p>
            <a:pPr algn="ctr"/>
            <a:endParaRPr lang="en-US" sz="1800" b="1" dirty="0">
              <a:latin typeface="Trebuchet MS" pitchFamily="34" charset="0"/>
            </a:endParaRPr>
          </a:p>
        </p:txBody>
      </p:sp>
      <p:sp>
        <p:nvSpPr>
          <p:cNvPr id="25" name="Rectangle 24"/>
          <p:cNvSpPr/>
          <p:nvPr userDrawn="1"/>
        </p:nvSpPr>
        <p:spPr>
          <a:xfrm>
            <a:off x="-6481554" y="11860087"/>
            <a:ext cx="6261600" cy="3886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249" tIns="26124" rIns="52249" bIns="26124" rtlCol="0" anchor="ctr"/>
          <a:lstStyle/>
          <a:p>
            <a:pPr algn="ctr"/>
            <a:endParaRPr lang="en-US"/>
          </a:p>
        </p:txBody>
      </p:sp>
      <p:pic>
        <p:nvPicPr>
          <p:cNvPr id="26" name="Picture 2"/>
          <p:cNvPicPr>
            <a:picLocks noChangeAspect="1" noChangeArrowheads="1"/>
          </p:cNvPicPr>
          <p:nvPr userDrawn="1"/>
        </p:nvPicPr>
        <p:blipFill>
          <a:blip r:embed="rId3" cstate="print"/>
          <a:srcRect/>
          <a:stretch>
            <a:fillRect/>
          </a:stretch>
        </p:blipFill>
        <p:spPr bwMode="auto">
          <a:xfrm>
            <a:off x="-2432958" y="7952471"/>
            <a:ext cx="369094" cy="219075"/>
          </a:xfrm>
          <a:prstGeom prst="rect">
            <a:avLst/>
          </a:prstGeom>
          <a:noFill/>
          <a:ln w="9525">
            <a:solidFill>
              <a:schemeClr val="tx1"/>
            </a:solidFill>
            <a:miter lim="800000"/>
            <a:headEnd/>
            <a:tailEnd/>
          </a:ln>
          <a:effectLst/>
        </p:spPr>
      </p:pic>
      <p:grpSp>
        <p:nvGrpSpPr>
          <p:cNvPr id="38" name="Group 37"/>
          <p:cNvGrpSpPr/>
          <p:nvPr userDrawn="1"/>
        </p:nvGrpSpPr>
        <p:grpSpPr>
          <a:xfrm>
            <a:off x="-6223790" y="15575235"/>
            <a:ext cx="5771525" cy="644181"/>
            <a:chOff x="44242388" y="28054064"/>
            <a:chExt cx="9771400" cy="1090621"/>
          </a:xfrm>
        </p:grpSpPr>
        <p:sp>
          <p:nvSpPr>
            <p:cNvPr id="40" name="Rounded Rectangle 39"/>
            <p:cNvSpPr/>
            <p:nvPr userDrawn="1"/>
          </p:nvSpPr>
          <p:spPr>
            <a:xfrm>
              <a:off x="44242388" y="28054064"/>
              <a:ext cx="9771397" cy="109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388900" rtl="0" eaLnBrk="1" latinLnBrk="0" hangingPunct="1">
                <a:defRPr sz="8600" kern="1200">
                  <a:solidFill>
                    <a:schemeClr val="lt1"/>
                  </a:solidFill>
                  <a:latin typeface="+mn-lt"/>
                  <a:ea typeface="+mn-ea"/>
                  <a:cs typeface="+mn-cs"/>
                </a:defRPr>
              </a:lvl1pPr>
              <a:lvl2pPr marL="2194451" algn="l" defTabSz="4388900" rtl="0" eaLnBrk="1" latinLnBrk="0" hangingPunct="1">
                <a:defRPr sz="8600" kern="1200">
                  <a:solidFill>
                    <a:schemeClr val="lt1"/>
                  </a:solidFill>
                  <a:latin typeface="+mn-lt"/>
                  <a:ea typeface="+mn-ea"/>
                  <a:cs typeface="+mn-cs"/>
                </a:defRPr>
              </a:lvl2pPr>
              <a:lvl3pPr marL="4388900" algn="l" defTabSz="4388900" rtl="0" eaLnBrk="1" latinLnBrk="0" hangingPunct="1">
                <a:defRPr sz="8600" kern="1200">
                  <a:solidFill>
                    <a:schemeClr val="lt1"/>
                  </a:solidFill>
                  <a:latin typeface="+mn-lt"/>
                  <a:ea typeface="+mn-ea"/>
                  <a:cs typeface="+mn-cs"/>
                </a:defRPr>
              </a:lvl3pPr>
              <a:lvl4pPr marL="6583351" algn="l" defTabSz="4388900" rtl="0" eaLnBrk="1" latinLnBrk="0" hangingPunct="1">
                <a:defRPr sz="8600" kern="1200">
                  <a:solidFill>
                    <a:schemeClr val="lt1"/>
                  </a:solidFill>
                  <a:latin typeface="+mn-lt"/>
                  <a:ea typeface="+mn-ea"/>
                  <a:cs typeface="+mn-cs"/>
                </a:defRPr>
              </a:lvl4pPr>
              <a:lvl5pPr marL="8777801" algn="l" defTabSz="4388900" rtl="0" eaLnBrk="1" latinLnBrk="0" hangingPunct="1">
                <a:defRPr sz="8600" kern="1200">
                  <a:solidFill>
                    <a:schemeClr val="lt1"/>
                  </a:solidFill>
                  <a:latin typeface="+mn-lt"/>
                  <a:ea typeface="+mn-ea"/>
                  <a:cs typeface="+mn-cs"/>
                </a:defRPr>
              </a:lvl5pPr>
              <a:lvl6pPr marL="10972252" algn="l" defTabSz="4388900" rtl="0" eaLnBrk="1" latinLnBrk="0" hangingPunct="1">
                <a:defRPr sz="8600" kern="1200">
                  <a:solidFill>
                    <a:schemeClr val="lt1"/>
                  </a:solidFill>
                  <a:latin typeface="+mn-lt"/>
                  <a:ea typeface="+mn-ea"/>
                  <a:cs typeface="+mn-cs"/>
                </a:defRPr>
              </a:lvl6pPr>
              <a:lvl7pPr marL="13166703" algn="l" defTabSz="4388900" rtl="0" eaLnBrk="1" latinLnBrk="0" hangingPunct="1">
                <a:defRPr sz="8600" kern="1200">
                  <a:solidFill>
                    <a:schemeClr val="lt1"/>
                  </a:solidFill>
                  <a:latin typeface="+mn-lt"/>
                  <a:ea typeface="+mn-ea"/>
                  <a:cs typeface="+mn-cs"/>
                </a:defRPr>
              </a:lvl7pPr>
              <a:lvl8pPr marL="15361152" algn="l" defTabSz="4388900" rtl="0" eaLnBrk="1" latinLnBrk="0" hangingPunct="1">
                <a:defRPr sz="8600" kern="1200">
                  <a:solidFill>
                    <a:schemeClr val="lt1"/>
                  </a:solidFill>
                  <a:latin typeface="+mn-lt"/>
                  <a:ea typeface="+mn-ea"/>
                  <a:cs typeface="+mn-cs"/>
                </a:defRPr>
              </a:lvl8pPr>
              <a:lvl9pPr marL="17555603" algn="l" defTabSz="4388900" rtl="0" eaLnBrk="1" latinLnBrk="0" hangingPunct="1">
                <a:defRPr sz="8600" kern="1200">
                  <a:solidFill>
                    <a:schemeClr val="lt1"/>
                  </a:solidFill>
                  <a:latin typeface="+mn-lt"/>
                  <a:ea typeface="+mn-ea"/>
                  <a:cs typeface="+mn-cs"/>
                </a:defRPr>
              </a:lvl9pPr>
            </a:lstStyle>
            <a:p>
              <a:pPr algn="ctr"/>
              <a:endParaRPr lang="en-US"/>
            </a:p>
          </p:txBody>
        </p:sp>
        <p:pic>
          <p:nvPicPr>
            <p:cNvPr id="41" name="Picture 40" descr="http://t2.gstatic.com/images?q=tbn:ANd9GcR4APHC6TT9w54M2zn_pvCiBxUNcspYPoVxirLRphBoJabfSvu7zw">
              <a:hlinkClick r:id="rId4"/>
            </p:cNvPr>
            <p:cNvPicPr>
              <a:picLocks noChangeAspect="1" noChangeArrowheads="1"/>
            </p:cNvPicPr>
            <p:nvPr userDrawn="1"/>
          </p:nvPicPr>
          <p:blipFill>
            <a:blip r:embed="rId5"/>
            <a:srcRect/>
            <a:stretch>
              <a:fillRect/>
            </a:stretch>
          </p:blipFill>
          <p:spPr bwMode="auto">
            <a:xfrm>
              <a:off x="44341112" y="28126638"/>
              <a:ext cx="914400" cy="914400"/>
            </a:xfrm>
            <a:prstGeom prst="rect">
              <a:avLst/>
            </a:prstGeom>
            <a:noFill/>
          </p:spPr>
        </p:pic>
        <p:sp>
          <p:nvSpPr>
            <p:cNvPr id="42" name="TextBox 32"/>
            <p:cNvSpPr txBox="1"/>
            <p:nvPr userDrawn="1"/>
          </p:nvSpPr>
          <p:spPr>
            <a:xfrm>
              <a:off x="45342599" y="28154099"/>
              <a:ext cx="8671189" cy="885830"/>
            </a:xfrm>
            <a:prstGeom prst="rect">
              <a:avLst/>
            </a:prstGeom>
            <a:noFill/>
          </p:spPr>
          <p:txBody>
            <a:bodyPr wrap="square" rtlCol="0">
              <a:spAutoFit/>
            </a:bodyPr>
            <a:ls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a:lstStyle>
            <a:p>
              <a:r>
                <a:rPr lang="en-US" sz="1400" dirty="0">
                  <a:solidFill>
                    <a:schemeClr val="tx2"/>
                  </a:solidFill>
                  <a:latin typeface="Trebuchet MS" pitchFamily="34" charset="0"/>
                </a:rPr>
                <a:t>Student</a:t>
              </a:r>
              <a:r>
                <a:rPr lang="en-US" sz="1400" baseline="0" dirty="0">
                  <a:solidFill>
                    <a:schemeClr val="tx2"/>
                  </a:solidFill>
                  <a:latin typeface="Trebuchet MS" pitchFamily="34" charset="0"/>
                </a:rPr>
                <a:t> discounts are available on our </a:t>
              </a:r>
              <a:r>
                <a:rPr lang="en-US" sz="1400" baseline="0" dirty="0" err="1">
                  <a:solidFill>
                    <a:schemeClr val="tx2"/>
                  </a:solidFill>
                  <a:latin typeface="Trebuchet MS" pitchFamily="34" charset="0"/>
                </a:rPr>
                <a:t>Facebook</a:t>
              </a:r>
              <a:r>
                <a:rPr lang="en-US" sz="1400" baseline="0" dirty="0">
                  <a:solidFill>
                    <a:schemeClr val="tx2"/>
                  </a:solidFill>
                  <a:latin typeface="Trebuchet MS" pitchFamily="34" charset="0"/>
                </a:rPr>
                <a:t> page. </a:t>
              </a:r>
            </a:p>
            <a:p>
              <a:r>
                <a:rPr lang="en-US" sz="1400" baseline="0" dirty="0">
                  <a:solidFill>
                    <a:schemeClr val="tx2"/>
                  </a:solidFill>
                  <a:latin typeface="Trebuchet MS" pitchFamily="34" charset="0"/>
                </a:rPr>
                <a:t>Go to </a:t>
              </a:r>
              <a:r>
                <a:rPr lang="en-US" sz="1400" u="sng" baseline="0" dirty="0">
                  <a:solidFill>
                    <a:schemeClr val="tx2"/>
                  </a:solidFill>
                  <a:latin typeface="Trebuchet MS" pitchFamily="34" charset="0"/>
                </a:rPr>
                <a:t>PosterPresentations.com</a:t>
              </a:r>
              <a:r>
                <a:rPr lang="en-US" sz="1400" baseline="0" dirty="0">
                  <a:solidFill>
                    <a:schemeClr val="tx2"/>
                  </a:solidFill>
                  <a:latin typeface="Trebuchet MS" pitchFamily="34" charset="0"/>
                </a:rPr>
                <a:t> and click on the FB icon.</a:t>
              </a:r>
              <a:endParaRPr lang="en-US" sz="1400" dirty="0">
                <a:solidFill>
                  <a:schemeClr val="tx2"/>
                </a:solidFill>
                <a:latin typeface="Trebuchet MS" pitchFamily="34" charset="0"/>
              </a:endParaRPr>
            </a:p>
          </p:txBody>
        </p:sp>
      </p:grpSp>
      <p:cxnSp>
        <p:nvCxnSpPr>
          <p:cNvPr id="44" name="Straight Connector 43"/>
          <p:cNvCxnSpPr/>
          <p:nvPr userDrawn="1"/>
        </p:nvCxnSpPr>
        <p:spPr>
          <a:xfrm>
            <a:off x="-6472918" y="5874672"/>
            <a:ext cx="6281539"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Rectangle 44"/>
          <p:cNvSpPr/>
          <p:nvPr userDrawn="1"/>
        </p:nvSpPr>
        <p:spPr>
          <a:xfrm>
            <a:off x="-6491524" y="10199648"/>
            <a:ext cx="6261600" cy="3886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249" tIns="26124" rIns="52249" bIns="26124" rtlCol="0" anchor="ctr"/>
          <a:lstStyle/>
          <a:p>
            <a:pPr algn="ctr"/>
            <a:endParaRPr lang="en-US"/>
          </a:p>
        </p:txBody>
      </p:sp>
      <p:sp>
        <p:nvSpPr>
          <p:cNvPr id="46" name="Rectangle 45"/>
          <p:cNvSpPr/>
          <p:nvPr userDrawn="1"/>
        </p:nvSpPr>
        <p:spPr>
          <a:xfrm>
            <a:off x="27638828" y="0"/>
            <a:ext cx="6281539" cy="164592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04498" tIns="208995" rIns="104498" bIns="104498" rtlCol="0" anchor="t" anchorCtr="0"/>
          <a:lstStyle/>
          <a:p>
            <a:pPr algn="ctr">
              <a:lnSpc>
                <a:spcPts val="2400"/>
              </a:lnSpc>
            </a:pPr>
            <a:r>
              <a:rPr lang="en-US" sz="2400" b="1" dirty="0">
                <a:solidFill>
                  <a:schemeClr val="bg1"/>
                </a:solidFill>
                <a:latin typeface="Trebuchet MS" pitchFamily="34" charset="0"/>
              </a:rPr>
              <a:t>QUICK</a:t>
            </a:r>
            <a:r>
              <a:rPr lang="en-US" sz="2400" b="1" baseline="0" dirty="0">
                <a:solidFill>
                  <a:schemeClr val="bg1"/>
                </a:solidFill>
                <a:latin typeface="Trebuchet MS" pitchFamily="34" charset="0"/>
              </a:rPr>
              <a:t> TIPS</a:t>
            </a:r>
            <a:endParaRPr lang="en-US" sz="2400" b="1" dirty="0">
              <a:solidFill>
                <a:schemeClr val="bg1"/>
              </a:solidFill>
              <a:latin typeface="Trebuchet MS" pitchFamily="34" charset="0"/>
            </a:endParaRPr>
          </a:p>
          <a:p>
            <a:pPr algn="ctr">
              <a:lnSpc>
                <a:spcPts val="2400"/>
              </a:lnSpc>
            </a:pPr>
            <a:r>
              <a:rPr lang="en-US" sz="2400" b="1" dirty="0">
                <a:solidFill>
                  <a:srgbClr val="FFFF00"/>
                </a:solidFill>
                <a:latin typeface="Trebuchet MS" pitchFamily="34" charset="0"/>
              </a:rPr>
              <a:t>(--THIS SECTION DOES NOT PRINT--)</a:t>
            </a:r>
          </a:p>
          <a:p>
            <a:pPr defTabSz="3134780">
              <a:lnSpc>
                <a:spcPts val="2100"/>
              </a:lnSpc>
            </a:pPr>
            <a:endParaRPr lang="en-US" sz="1800" dirty="0">
              <a:latin typeface="Trebuchet MS" pitchFamily="34" charset="0"/>
            </a:endParaRPr>
          </a:p>
          <a:p>
            <a:pPr defTabSz="3134780">
              <a:lnSpc>
                <a:spcPts val="2100"/>
              </a:lnSpc>
            </a:pPr>
            <a:r>
              <a:rPr lang="en-US" sz="1800" dirty="0">
                <a:latin typeface="Trebuchet MS" pitchFamily="34" charset="0"/>
              </a:rPr>
              <a:t>This PowerPoint</a:t>
            </a:r>
            <a:r>
              <a:rPr lang="en-US" sz="1800" baseline="0" dirty="0">
                <a:latin typeface="Trebuchet MS" pitchFamily="34" charset="0"/>
              </a:rPr>
              <a:t> template requires basic PowerPoint (version 2007 or newer) skills. Below is a list of commonly asked questions specific to this template. </a:t>
            </a:r>
            <a:br>
              <a:rPr lang="en-US" sz="1800" baseline="0" dirty="0">
                <a:latin typeface="Trebuchet MS" pitchFamily="34" charset="0"/>
              </a:rPr>
            </a:br>
            <a:r>
              <a:rPr lang="en-US" sz="1800" baseline="0" dirty="0">
                <a:latin typeface="Trebuchet MS" pitchFamily="34" charset="0"/>
              </a:rPr>
              <a:t>If you are using an older version of PowerPoint some template features may not work properly.</a:t>
            </a:r>
            <a:endParaRPr lang="en-US" sz="2400" b="1" dirty="0">
              <a:solidFill>
                <a:srgbClr val="FFFF00"/>
              </a:solidFill>
              <a:latin typeface="Trebuchet MS" pitchFamily="34" charset="0"/>
            </a:endParaRPr>
          </a:p>
          <a:p>
            <a:pPr defTabSz="3134780">
              <a:lnSpc>
                <a:spcPts val="2100"/>
              </a:lnSpc>
            </a:pPr>
            <a:endParaRPr lang="en-US" sz="2400" b="1" dirty="0">
              <a:solidFill>
                <a:srgbClr val="FFFF00"/>
              </a:solidFill>
              <a:latin typeface="Trebuchet MS" pitchFamily="34" charset="0"/>
            </a:endParaRPr>
          </a:p>
          <a:p>
            <a:pPr algn="ctr">
              <a:lnSpc>
                <a:spcPts val="2100"/>
              </a:lnSpc>
            </a:pPr>
            <a:r>
              <a:rPr lang="en-US" sz="2400" b="1" baseline="0">
                <a:solidFill>
                  <a:schemeClr val="bg1"/>
                </a:solidFill>
                <a:latin typeface="Trebuchet MS" pitchFamily="34" charset="0"/>
              </a:rPr>
              <a:t>Template </a:t>
            </a:r>
            <a:r>
              <a:rPr lang="en-US" sz="2400" b="1" baseline="0" dirty="0">
                <a:solidFill>
                  <a:schemeClr val="bg1"/>
                </a:solidFill>
                <a:latin typeface="Trebuchet MS" pitchFamily="34" charset="0"/>
              </a:rPr>
              <a:t>FAQs</a:t>
            </a:r>
            <a:endParaRPr lang="en-US" sz="1800" baseline="0" dirty="0">
              <a:latin typeface="Trebuchet MS" pitchFamily="34" charset="0"/>
            </a:endParaRPr>
          </a:p>
          <a:p>
            <a:pPr algn="ctr"/>
            <a:endParaRPr lang="en-US" sz="1800" b="1" dirty="0">
              <a:solidFill>
                <a:srgbClr val="FFFF00"/>
              </a:solidFill>
              <a:latin typeface="Trebuchet MS" pitchFamily="34" charset="0"/>
            </a:endParaRPr>
          </a:p>
          <a:p>
            <a:pPr marL="0" marR="0" indent="0" algn="l" defTabSz="2689420" rtl="0" eaLnBrk="1" fontAlgn="auto" latinLnBrk="0" hangingPunct="1">
              <a:lnSpc>
                <a:spcPct val="100000"/>
              </a:lnSpc>
              <a:spcBef>
                <a:spcPts val="0"/>
              </a:spcBef>
              <a:spcAft>
                <a:spcPts val="0"/>
              </a:spcAft>
              <a:buClrTx/>
              <a:buSzTx/>
              <a:buFontTx/>
              <a:buNone/>
              <a:tabLst/>
              <a:defRPr/>
            </a:pPr>
            <a:r>
              <a:rPr lang="en-US" sz="1800" b="1" dirty="0">
                <a:solidFill>
                  <a:srgbClr val="FFFF00"/>
                </a:solidFill>
                <a:latin typeface="Trebuchet MS" pitchFamily="34" charset="0"/>
              </a:rPr>
              <a:t>Verifying the quality of your graphics</a:t>
            </a:r>
          </a:p>
          <a:p>
            <a:pPr defTabSz="2689420"/>
            <a:r>
              <a:rPr lang="en-US" sz="1800" dirty="0">
                <a:latin typeface="Trebuchet MS" pitchFamily="34" charset="0"/>
              </a:rPr>
              <a:t>Go to the </a:t>
            </a:r>
            <a:r>
              <a:rPr lang="en-US" sz="1800" baseline="0" dirty="0">
                <a:latin typeface="Trebuchet MS" pitchFamily="34" charset="0"/>
              </a:rPr>
              <a:t>VIEW menu and click on ZOOM to set your preferred magnification. This template is at 100% the size of the final poster. All text and graphics will be printed at 100% their size. To see what your poster will look like when printed, set the zoom to 100% and evaluate the quality of all your graphics before you submit your poster for printing.</a:t>
            </a:r>
            <a:br>
              <a:rPr lang="en-US" sz="1800" baseline="0" dirty="0">
                <a:latin typeface="Trebuchet MS" pitchFamily="34" charset="0"/>
              </a:rPr>
            </a:br>
            <a:endParaRPr lang="en-US" sz="1800" baseline="0" dirty="0">
              <a:latin typeface="Trebuchet MS" pitchFamily="34" charset="0"/>
            </a:endParaRPr>
          </a:p>
          <a:p>
            <a:pPr defTabSz="2689420"/>
            <a:endParaRPr lang="en-US" sz="1800" b="1" baseline="0" dirty="0">
              <a:solidFill>
                <a:srgbClr val="FFFF00"/>
              </a:solidFill>
              <a:latin typeface="Trebuchet MS" pitchFamily="34" charset="0"/>
            </a:endParaRPr>
          </a:p>
          <a:p>
            <a:pPr defTabSz="2689420"/>
            <a:r>
              <a:rPr lang="en-US" sz="1800" b="1" baseline="0" dirty="0">
                <a:solidFill>
                  <a:srgbClr val="FFFF00"/>
                </a:solidFill>
                <a:latin typeface="Trebuchet MS" pitchFamily="34" charset="0"/>
              </a:rPr>
              <a:t>Modifying the layout</a:t>
            </a:r>
          </a:p>
          <a:p>
            <a:pPr defTabSz="2689420"/>
            <a:r>
              <a:rPr lang="en-US" sz="1800" dirty="0">
                <a:latin typeface="Trebuchet MS" pitchFamily="34" charset="0"/>
              </a:rPr>
              <a:t>This template has four </a:t>
            </a:r>
            <a:r>
              <a:rPr lang="en-US" sz="1800" baseline="0" dirty="0">
                <a:latin typeface="Trebuchet MS" pitchFamily="34" charset="0"/>
              </a:rPr>
              <a:t>different </a:t>
            </a:r>
          </a:p>
          <a:p>
            <a:pPr defTabSz="2689420"/>
            <a:r>
              <a:rPr lang="en-US" sz="1800" baseline="0" dirty="0">
                <a:latin typeface="Trebuchet MS" pitchFamily="34" charset="0"/>
              </a:rPr>
              <a:t>column layouts.   </a:t>
            </a:r>
            <a:r>
              <a:rPr lang="en-US" sz="1800" u="sng" baseline="0" dirty="0">
                <a:latin typeface="Trebuchet MS" pitchFamily="34" charset="0"/>
              </a:rPr>
              <a:t>Right-click</a:t>
            </a:r>
            <a:r>
              <a:rPr lang="en-US" sz="1800" baseline="0" dirty="0">
                <a:latin typeface="Trebuchet MS" pitchFamily="34" charset="0"/>
              </a:rPr>
              <a:t> </a:t>
            </a:r>
          </a:p>
          <a:p>
            <a:pPr defTabSz="2689420"/>
            <a:r>
              <a:rPr lang="en-US" sz="1800" baseline="0" dirty="0">
                <a:latin typeface="Trebuchet MS" pitchFamily="34" charset="0"/>
              </a:rPr>
              <a:t>your mouse on the background </a:t>
            </a:r>
          </a:p>
          <a:p>
            <a:pPr defTabSz="2689420"/>
            <a:r>
              <a:rPr lang="en-US" sz="1800" baseline="0" dirty="0">
                <a:latin typeface="Trebuchet MS" pitchFamily="34" charset="0"/>
              </a:rPr>
              <a:t>and click on LAYOUT to see the</a:t>
            </a:r>
          </a:p>
          <a:p>
            <a:pPr defTabSz="2689420"/>
            <a:r>
              <a:rPr lang="en-US" sz="1800" baseline="0" dirty="0">
                <a:latin typeface="Trebuchet MS" pitchFamily="34" charset="0"/>
              </a:rPr>
              <a:t> layout options.  The columns in </a:t>
            </a:r>
          </a:p>
          <a:p>
            <a:pPr defTabSz="2689420"/>
            <a:r>
              <a:rPr lang="en-US" sz="1800" baseline="0" dirty="0">
                <a:latin typeface="Trebuchet MS" pitchFamily="34" charset="0"/>
              </a:rPr>
              <a:t>the provided layouts are fixed and cannot be moved but advanced users can modify any layout by going to VIEW and then SLIDE MASTER.</a:t>
            </a:r>
          </a:p>
          <a:p>
            <a:pPr marL="0" marR="0" indent="0" algn="l" defTabSz="2689420" rtl="0" eaLnBrk="1" fontAlgn="auto" latinLnBrk="0" hangingPunct="1">
              <a:lnSpc>
                <a:spcPct val="100000"/>
              </a:lnSpc>
              <a:spcBef>
                <a:spcPts val="0"/>
              </a:spcBef>
              <a:spcAft>
                <a:spcPts val="0"/>
              </a:spcAft>
              <a:buClrTx/>
              <a:buSzTx/>
              <a:buFontTx/>
              <a:buNone/>
              <a:tabLst/>
              <a:defRPr/>
            </a:pPr>
            <a:endParaRPr lang="en-US" sz="1800" baseline="0" dirty="0">
              <a:latin typeface="Trebuchet MS" pitchFamily="34" charset="0"/>
            </a:endParaRPr>
          </a:p>
          <a:p>
            <a:pPr marL="0" marR="0" indent="0" algn="l" defTabSz="2689420" rtl="0" eaLnBrk="1" fontAlgn="auto" latinLnBrk="0" hangingPunct="1">
              <a:lnSpc>
                <a:spcPct val="100000"/>
              </a:lnSpc>
              <a:spcBef>
                <a:spcPts val="0"/>
              </a:spcBef>
              <a:spcAft>
                <a:spcPts val="0"/>
              </a:spcAft>
              <a:buClrTx/>
              <a:buSzTx/>
              <a:buFontTx/>
              <a:buNone/>
              <a:tabLst/>
              <a:defRPr/>
            </a:pPr>
            <a:endParaRPr lang="en-US" sz="1800" baseline="0" dirty="0">
              <a:latin typeface="Trebuchet MS" pitchFamily="34" charset="0"/>
            </a:endParaRPr>
          </a:p>
          <a:p>
            <a:pPr defTabSz="2689420"/>
            <a:r>
              <a:rPr lang="en-US" sz="1800" b="1" baseline="0" dirty="0">
                <a:solidFill>
                  <a:srgbClr val="FFFF00"/>
                </a:solidFill>
                <a:latin typeface="Trebuchet MS" pitchFamily="34" charset="0"/>
              </a:rPr>
              <a:t>Importing text and graphics from external sources</a:t>
            </a:r>
          </a:p>
          <a:p>
            <a:pPr defTabSz="2689420"/>
            <a:r>
              <a:rPr lang="en-US" sz="1800" b="1" u="sng" baseline="0" dirty="0">
                <a:latin typeface="Trebuchet MS" pitchFamily="34" charset="0"/>
              </a:rPr>
              <a:t>TEXT: </a:t>
            </a:r>
            <a:r>
              <a:rPr lang="en-US" sz="1800" baseline="0" dirty="0">
                <a:latin typeface="Trebuchet MS" pitchFamily="34" charset="0"/>
              </a:rPr>
              <a:t>Paste or type your text into a pre-existing placeholder or drag in a new placeholder from the left side of the template. Move it anywhere as needed.</a:t>
            </a:r>
          </a:p>
          <a:p>
            <a:pPr defTabSz="2689420"/>
            <a:endParaRPr lang="en-US" sz="1800" baseline="0" dirty="0">
              <a:latin typeface="Trebuchet MS" pitchFamily="34" charset="0"/>
            </a:endParaRPr>
          </a:p>
          <a:p>
            <a:pPr defTabSz="2689420"/>
            <a:r>
              <a:rPr lang="en-US" sz="1800" b="1" u="sng" baseline="0" dirty="0">
                <a:latin typeface="Trebuchet MS" pitchFamily="34" charset="0"/>
              </a:rPr>
              <a:t>PHOTOS: </a:t>
            </a:r>
            <a:r>
              <a:rPr lang="en-US" sz="1800" baseline="0" dirty="0">
                <a:latin typeface="Trebuchet MS" pitchFamily="34" charset="0"/>
              </a:rPr>
              <a:t>Drag in a picture placeholder, size it </a:t>
            </a:r>
            <a:r>
              <a:rPr lang="en-US" sz="1800" u="sng" baseline="0" dirty="0">
                <a:latin typeface="Trebuchet MS" pitchFamily="34" charset="0"/>
              </a:rPr>
              <a:t>first</a:t>
            </a:r>
            <a:r>
              <a:rPr lang="en-US" sz="1800" baseline="0" dirty="0">
                <a:latin typeface="Trebuchet MS" pitchFamily="34" charset="0"/>
              </a:rPr>
              <a:t>, click in it and insert a photo from the menu.</a:t>
            </a:r>
          </a:p>
          <a:p>
            <a:pPr defTabSz="2689420"/>
            <a:endParaRPr lang="en-US" sz="1800" baseline="0" dirty="0">
              <a:latin typeface="Trebuchet MS" pitchFamily="34" charset="0"/>
            </a:endParaRPr>
          </a:p>
          <a:p>
            <a:pPr defTabSz="2689420"/>
            <a:r>
              <a:rPr lang="en-US" sz="1800" b="1" u="sng" baseline="0" dirty="0">
                <a:latin typeface="Trebuchet MS" pitchFamily="34" charset="0"/>
              </a:rPr>
              <a:t>TABLES: </a:t>
            </a:r>
            <a:r>
              <a:rPr lang="en-US" sz="1800" baseline="0" dirty="0">
                <a:latin typeface="Trebuchet MS" pitchFamily="34" charset="0"/>
              </a:rPr>
              <a:t>You can copy and paste a table from an external document onto this poster template. To adjust the way the text fits within the cells of a table that has been pasted, </a:t>
            </a:r>
            <a:r>
              <a:rPr lang="en-US" sz="1800" u="sng" baseline="0" dirty="0">
                <a:latin typeface="Trebuchet MS" pitchFamily="34" charset="0"/>
              </a:rPr>
              <a:t>right-click</a:t>
            </a:r>
            <a:r>
              <a:rPr lang="en-US" sz="1800" baseline="0" dirty="0">
                <a:latin typeface="Trebuchet MS" pitchFamily="34" charset="0"/>
              </a:rPr>
              <a:t> on the table, click FORMAT SHAPE  then click on TEXT BOX and change the INTERNAL MARGIN values to 0.25.</a:t>
            </a:r>
          </a:p>
          <a:p>
            <a:pPr defTabSz="2689420"/>
            <a:endParaRPr lang="en-US" sz="1800" baseline="0" dirty="0">
              <a:latin typeface="Trebuchet MS" pitchFamily="34" charset="0"/>
            </a:endParaRPr>
          </a:p>
          <a:p>
            <a:pPr defTabSz="2689420"/>
            <a:endParaRPr lang="en-US" sz="1800" baseline="0" dirty="0">
              <a:latin typeface="Trebuchet MS" pitchFamily="34" charset="0"/>
            </a:endParaRPr>
          </a:p>
          <a:p>
            <a:pPr defTabSz="2689420"/>
            <a:r>
              <a:rPr lang="en-US" sz="1800" b="1" baseline="0" dirty="0">
                <a:solidFill>
                  <a:srgbClr val="FFFF00"/>
                </a:solidFill>
                <a:latin typeface="Trebuchet MS" pitchFamily="34" charset="0"/>
              </a:rPr>
              <a:t>Modifying the color scheme</a:t>
            </a:r>
          </a:p>
          <a:p>
            <a:pPr defTabSz="2689420"/>
            <a:r>
              <a:rPr lang="en-US" sz="1800" baseline="0" dirty="0">
                <a:latin typeface="Trebuchet MS" pitchFamily="34" charset="0"/>
              </a:rPr>
              <a:t>To change the color scheme of this template go to the DESIGN menu and click on COLORS. You can choose from the provided color combinations or create your own.</a:t>
            </a:r>
          </a:p>
          <a:p>
            <a:pPr defTabSz="3134780"/>
            <a:endParaRPr lang="en-US" sz="1800" baseline="0" dirty="0">
              <a:latin typeface="Trebuchet MS" pitchFamily="34" charset="0"/>
            </a:endParaRPr>
          </a:p>
          <a:p>
            <a:pPr defTabSz="3134780">
              <a:lnSpc>
                <a:spcPts val="2100"/>
              </a:lnSpc>
            </a:pPr>
            <a:endParaRPr lang="en-US" sz="1800" baseline="0" dirty="0">
              <a:latin typeface="Trebuchet MS" pitchFamily="34" charset="0"/>
            </a:endParaRPr>
          </a:p>
          <a:p>
            <a:pPr defTabSz="3134780">
              <a:lnSpc>
                <a:spcPts val="2100"/>
              </a:lnSpc>
            </a:pPr>
            <a:endParaRPr lang="en-US" sz="1800" baseline="0" dirty="0">
              <a:latin typeface="Trebuchet MS" pitchFamily="34" charset="0"/>
            </a:endParaRPr>
          </a:p>
          <a:p>
            <a:pPr defTabSz="3134780">
              <a:lnSpc>
                <a:spcPts val="2100"/>
              </a:lnSpc>
            </a:pPr>
            <a:endParaRPr lang="en-US" sz="1800" baseline="0" dirty="0">
              <a:latin typeface="Trebuchet MS" pitchFamily="34" charset="0"/>
            </a:endParaRPr>
          </a:p>
          <a:p>
            <a:pPr defTabSz="2508125">
              <a:lnSpc>
                <a:spcPts val="2100"/>
              </a:lnSpc>
            </a:pPr>
            <a:endParaRPr lang="en-US" sz="1200" baseline="0" dirty="0">
              <a:latin typeface="Trebuchet MS" pitchFamily="34" charset="0"/>
            </a:endParaRPr>
          </a:p>
          <a:p>
            <a:pPr defTabSz="2508125">
              <a:lnSpc>
                <a:spcPts val="2100"/>
              </a:lnSpc>
            </a:pPr>
            <a:endParaRPr lang="en-US" sz="1200" dirty="0">
              <a:latin typeface="Trebuchet MS" pitchFamily="34" charset="0"/>
            </a:endParaRPr>
          </a:p>
          <a:p>
            <a:pPr algn="ctr">
              <a:lnSpc>
                <a:spcPts val="2100"/>
              </a:lnSpc>
            </a:pPr>
            <a:endParaRPr lang="en-US" sz="1200" b="1" dirty="0">
              <a:solidFill>
                <a:schemeClr val="bg1"/>
              </a:solidFill>
              <a:latin typeface="Trebuchet MS" pitchFamily="34" charset="0"/>
            </a:endParaRPr>
          </a:p>
          <a:p>
            <a:pPr defTabSz="2508125">
              <a:lnSpc>
                <a:spcPts val="2100"/>
              </a:lnSpc>
            </a:pPr>
            <a:endParaRPr lang="en-US" sz="1200" b="1" dirty="0">
              <a:solidFill>
                <a:srgbClr val="FFFF00"/>
              </a:solidFill>
              <a:latin typeface="Trebuchet MS" pitchFamily="34" charset="0"/>
            </a:endParaRPr>
          </a:p>
          <a:p>
            <a:pPr algn="ctr">
              <a:lnSpc>
                <a:spcPts val="2100"/>
              </a:lnSpc>
            </a:pPr>
            <a:endParaRPr lang="en-US" sz="1800" b="1" dirty="0">
              <a:latin typeface="Trebuchet MS" pitchFamily="34" charset="0"/>
            </a:endParaRPr>
          </a:p>
        </p:txBody>
      </p:sp>
      <p:pic>
        <p:nvPicPr>
          <p:cNvPr id="47" name="Picture 2"/>
          <p:cNvPicPr>
            <a:picLocks noChangeAspect="1" noChangeArrowheads="1"/>
          </p:cNvPicPr>
          <p:nvPr userDrawn="1"/>
        </p:nvPicPr>
        <p:blipFill>
          <a:blip r:embed="rId6" cstate="print"/>
          <a:srcRect/>
          <a:stretch>
            <a:fillRect/>
          </a:stretch>
        </p:blipFill>
        <p:spPr bwMode="auto">
          <a:xfrm>
            <a:off x="31307318" y="6276070"/>
            <a:ext cx="2438880" cy="1258463"/>
          </a:xfrm>
          <a:prstGeom prst="rect">
            <a:avLst/>
          </a:prstGeom>
          <a:noFill/>
          <a:ln w="9525">
            <a:noFill/>
            <a:miter lim="800000"/>
            <a:headEnd/>
            <a:tailEnd/>
          </a:ln>
          <a:effectLst/>
        </p:spPr>
      </p:pic>
      <p:sp>
        <p:nvSpPr>
          <p:cNvPr id="48" name="TextBox 47"/>
          <p:cNvSpPr txBox="1"/>
          <p:nvPr userDrawn="1"/>
        </p:nvSpPr>
        <p:spPr>
          <a:xfrm>
            <a:off x="27877004" y="15329052"/>
            <a:ext cx="5725179" cy="976088"/>
          </a:xfrm>
          <a:prstGeom prst="rect">
            <a:avLst/>
          </a:prstGeom>
          <a:noFill/>
        </p:spPr>
        <p:txBody>
          <a:bodyPr wrap="square" lIns="52249" tIns="26124" rIns="52249" bIns="26124" rtlCol="0">
            <a:spAutoFit/>
          </a:bodyPr>
          <a:lstStyle/>
          <a:p>
            <a:pPr>
              <a:lnSpc>
                <a:spcPts val="1800"/>
              </a:lnSpc>
            </a:pPr>
            <a:r>
              <a:rPr lang="en-US" sz="2000" dirty="0">
                <a:solidFill>
                  <a:schemeClr val="bg1"/>
                </a:solidFill>
              </a:rPr>
              <a:t>© 2013 PosterPresentations.com</a:t>
            </a:r>
            <a:br>
              <a:rPr lang="en-US" sz="2000" dirty="0">
                <a:solidFill>
                  <a:schemeClr val="bg1"/>
                </a:solidFill>
              </a:rPr>
            </a:br>
            <a:r>
              <a:rPr lang="en-US" sz="2000" dirty="0">
                <a:solidFill>
                  <a:schemeClr val="bg1"/>
                </a:solidFill>
              </a:rPr>
              <a:t>    </a:t>
            </a:r>
            <a:r>
              <a:rPr lang="en-US" sz="1800" dirty="0">
                <a:solidFill>
                  <a:schemeClr val="bg1"/>
                </a:solidFill>
              </a:rPr>
              <a:t>2117 Fourth Street ,</a:t>
            </a:r>
            <a:r>
              <a:rPr lang="en-US" sz="1800" baseline="0" dirty="0">
                <a:solidFill>
                  <a:schemeClr val="bg1"/>
                </a:solidFill>
              </a:rPr>
              <a:t> Unit C</a:t>
            </a:r>
            <a:br>
              <a:rPr lang="en-US" sz="1800" baseline="0" dirty="0">
                <a:solidFill>
                  <a:schemeClr val="bg1"/>
                </a:solidFill>
              </a:rPr>
            </a:br>
            <a:r>
              <a:rPr lang="en-US" sz="1800" baseline="0" dirty="0">
                <a:solidFill>
                  <a:schemeClr val="bg1"/>
                </a:solidFill>
              </a:rPr>
              <a:t>    Berkeley  CA  94710</a:t>
            </a:r>
            <a:br>
              <a:rPr lang="en-US" sz="1800" baseline="0" dirty="0">
                <a:solidFill>
                  <a:schemeClr val="bg1"/>
                </a:solidFill>
              </a:rPr>
            </a:br>
            <a:r>
              <a:rPr lang="en-US" sz="1800" baseline="0" dirty="0">
                <a:solidFill>
                  <a:schemeClr val="bg1"/>
                </a:solidFill>
              </a:rPr>
              <a:t>    </a:t>
            </a:r>
            <a:r>
              <a:rPr lang="en-US" sz="1800" b="1" baseline="0" dirty="0">
                <a:solidFill>
                  <a:srgbClr val="FFFF00"/>
                </a:solidFill>
              </a:rPr>
              <a:t>posterpresenter@gmail.com</a:t>
            </a:r>
            <a:endParaRPr lang="en-US" sz="2000" b="1" dirty="0">
              <a:solidFill>
                <a:srgbClr val="FFFF00"/>
              </a:solidFill>
            </a:endParaRPr>
          </a:p>
        </p:txBody>
      </p:sp>
      <p:cxnSp>
        <p:nvCxnSpPr>
          <p:cNvPr id="49" name="Straight Connector 48"/>
          <p:cNvCxnSpPr/>
          <p:nvPr userDrawn="1"/>
        </p:nvCxnSpPr>
        <p:spPr>
          <a:xfrm>
            <a:off x="27638828" y="2544196"/>
            <a:ext cx="6281539"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27638828" y="15144750"/>
            <a:ext cx="6281539"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2507943" rtl="0" eaLnBrk="1" latinLnBrk="0" hangingPunct="1">
        <a:spcBef>
          <a:spcPct val="0"/>
        </a:spcBef>
        <a:buNone/>
        <a:defRPr sz="5000" kern="1200">
          <a:solidFill>
            <a:schemeClr val="bg1"/>
          </a:solidFill>
          <a:latin typeface="Trebuchet MS" pitchFamily="34" charset="0"/>
          <a:ea typeface="+mj-ea"/>
          <a:cs typeface="+mj-cs"/>
        </a:defRPr>
      </a:lvl1pPr>
    </p:titleStyle>
    <p:bodyStyle>
      <a:lvl1pPr marL="940479" indent="-940479" algn="l" defTabSz="2507943" rtl="0" eaLnBrk="1" latinLnBrk="0" hangingPunct="1">
        <a:spcBef>
          <a:spcPct val="20000"/>
        </a:spcBef>
        <a:buFont typeface="Arial" pitchFamily="34" charset="0"/>
        <a:buChar char="•"/>
        <a:defRPr sz="8800" kern="1200">
          <a:solidFill>
            <a:schemeClr val="tx1"/>
          </a:solidFill>
          <a:latin typeface="+mn-lt"/>
          <a:ea typeface="+mn-ea"/>
          <a:cs typeface="+mn-cs"/>
        </a:defRPr>
      </a:lvl1pPr>
      <a:lvl2pPr marL="2037704" indent="-783732" algn="l" defTabSz="2507943" rtl="0" eaLnBrk="1" latinLnBrk="0" hangingPunct="1">
        <a:spcBef>
          <a:spcPct val="20000"/>
        </a:spcBef>
        <a:buFont typeface="Arial" pitchFamily="34" charset="0"/>
        <a:buChar char="–"/>
        <a:defRPr sz="7700" kern="1200">
          <a:solidFill>
            <a:schemeClr val="tx1"/>
          </a:solidFill>
          <a:latin typeface="+mn-lt"/>
          <a:ea typeface="+mn-ea"/>
          <a:cs typeface="+mn-cs"/>
        </a:defRPr>
      </a:lvl2pPr>
      <a:lvl3pPr marL="3134929" indent="-626986" algn="l" defTabSz="2507943" rtl="0" eaLnBrk="1" latinLnBrk="0" hangingPunct="1">
        <a:spcBef>
          <a:spcPct val="20000"/>
        </a:spcBef>
        <a:buFont typeface="Arial" pitchFamily="34" charset="0"/>
        <a:buChar char="•"/>
        <a:defRPr sz="6600" kern="1200">
          <a:solidFill>
            <a:schemeClr val="tx1"/>
          </a:solidFill>
          <a:latin typeface="+mn-lt"/>
          <a:ea typeface="+mn-ea"/>
          <a:cs typeface="+mn-cs"/>
        </a:defRPr>
      </a:lvl3pPr>
      <a:lvl4pPr marL="4388901"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4pPr>
      <a:lvl5pPr marL="5642872"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5pPr>
      <a:lvl6pPr marL="6896844"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6pPr>
      <a:lvl7pPr marL="8150815"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7pPr>
      <a:lvl8pPr marL="9404787"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8pPr>
      <a:lvl9pPr marL="10658758"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9pPr>
    </p:bodyStyle>
    <p:other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50000">
              <a:schemeClr val="accent5">
                <a:lumMod val="60000"/>
                <a:lumOff val="4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27432000" cy="2400300"/>
          </a:xfrm>
          <a:prstGeom prst="rect">
            <a:avLst/>
          </a:prstGeom>
          <a:solidFill>
            <a:schemeClr val="accent5">
              <a:lumMod val="75000"/>
            </a:schemeClr>
          </a:solidFill>
          <a:ln w="9525">
            <a:solidFill>
              <a:schemeClr val="tx1"/>
            </a:solidFill>
            <a:miter lim="800000"/>
            <a:headEnd/>
            <a:tailEnd/>
          </a:ln>
          <a:effectLst/>
        </p:spPr>
        <p:txBody>
          <a:bodyPr wrap="none" lIns="52249" tIns="26124" rIns="52249" bIns="26124" anchor="ctr"/>
          <a:lstStyle/>
          <a:p>
            <a:pPr>
              <a:defRPr/>
            </a:pPr>
            <a:endParaRPr lang="en-US" dirty="0"/>
          </a:p>
        </p:txBody>
      </p:sp>
      <p:sp>
        <p:nvSpPr>
          <p:cNvPr id="8" name="Rectangle 33"/>
          <p:cNvSpPr>
            <a:spLocks noChangeArrowheads="1"/>
          </p:cNvSpPr>
          <p:nvPr/>
        </p:nvSpPr>
        <p:spPr bwMode="auto">
          <a:xfrm>
            <a:off x="571500" y="2628900"/>
            <a:ext cx="6286500" cy="13373100"/>
          </a:xfrm>
          <a:prstGeom prst="roundRect">
            <a:avLst>
              <a:gd name="adj" fmla="val 7616"/>
            </a:avLst>
          </a:prstGeom>
          <a:gradFill>
            <a:gsLst>
              <a:gs pos="0">
                <a:srgbClr val="CDD2DE"/>
              </a:gs>
              <a:gs pos="0">
                <a:schemeClr val="tx2">
                  <a:lumMod val="40000"/>
                  <a:lumOff val="60000"/>
                </a:schemeClr>
              </a:gs>
              <a:gs pos="100000">
                <a:srgbClr val="F3F5FA"/>
              </a:gs>
            </a:gsLst>
            <a:lin ang="16200000" scaled="1"/>
          </a:gradFill>
          <a:ln w="9525">
            <a:solidFill>
              <a:schemeClr val="tx2"/>
            </a:solidFill>
            <a:miter lim="800000"/>
            <a:headEnd/>
            <a:tailEnd/>
          </a:ln>
          <a:effectLst/>
        </p:spPr>
        <p:txBody>
          <a:bodyPr wrap="none" lIns="52249" tIns="26124" rIns="52249" bIns="26124" anchor="ctr"/>
          <a:lstStyle/>
          <a:p>
            <a:pPr>
              <a:defRPr/>
            </a:pPr>
            <a:endParaRPr lang="en-US" dirty="0"/>
          </a:p>
        </p:txBody>
      </p:sp>
      <p:sp>
        <p:nvSpPr>
          <p:cNvPr id="9" name="Rectangle 9"/>
          <p:cNvSpPr>
            <a:spLocks noChangeArrowheads="1"/>
          </p:cNvSpPr>
          <p:nvPr/>
        </p:nvSpPr>
        <p:spPr bwMode="auto">
          <a:xfrm>
            <a:off x="0" y="2402681"/>
            <a:ext cx="27432000" cy="76200"/>
          </a:xfrm>
          <a:prstGeom prst="rect">
            <a:avLst/>
          </a:prstGeom>
          <a:solidFill>
            <a:schemeClr val="accent5">
              <a:lumMod val="50000"/>
            </a:schemeClr>
          </a:solidFill>
          <a:ln w="152400">
            <a:noFill/>
            <a:miter lim="800000"/>
            <a:headEnd/>
            <a:tailEnd/>
          </a:ln>
          <a:effectLst/>
        </p:spPr>
        <p:txBody>
          <a:bodyPr wrap="none" lIns="52249" tIns="26124" rIns="52249" bIns="26124" anchor="ctr"/>
          <a:lstStyle/>
          <a:p>
            <a:pPr>
              <a:defRPr/>
            </a:pPr>
            <a:endParaRPr lang="en-US" dirty="0"/>
          </a:p>
        </p:txBody>
      </p:sp>
      <p:sp>
        <p:nvSpPr>
          <p:cNvPr id="10" name="Text Box 14"/>
          <p:cNvSpPr txBox="1">
            <a:spLocks noChangeArrowheads="1"/>
          </p:cNvSpPr>
          <p:nvPr/>
        </p:nvSpPr>
        <p:spPr bwMode="auto">
          <a:xfrm>
            <a:off x="898050" y="16116300"/>
            <a:ext cx="1571625" cy="188840"/>
          </a:xfrm>
          <a:prstGeom prst="rect">
            <a:avLst/>
          </a:prstGeom>
          <a:noFill/>
          <a:ln w="9525">
            <a:noFill/>
            <a:miter lim="800000"/>
            <a:headEnd/>
            <a:tailEnd/>
          </a:ln>
          <a:effectLst/>
        </p:spPr>
        <p:txBody>
          <a:bodyPr lIns="52150" tIns="26070" rIns="52150" bIns="26070">
            <a:spAutoFit/>
          </a:bodyPr>
          <a:lstStyle/>
          <a:p>
            <a:pPr eaLnBrk="0" hangingPunct="0">
              <a:lnSpc>
                <a:spcPct val="65000"/>
              </a:lnSpc>
              <a:spcBef>
                <a:spcPct val="50000"/>
              </a:spcBef>
              <a:defRPr/>
            </a:pPr>
            <a:r>
              <a:rPr lang="en-US" sz="300" b="1" dirty="0">
                <a:solidFill>
                  <a:schemeClr val="bg1">
                    <a:lumMod val="75000"/>
                  </a:schemeClr>
                </a:solidFill>
                <a:latin typeface="Arial" charset="0"/>
              </a:rPr>
              <a:t>RESEARCH POSTER PRESENTATION DESIGN © 2012</a:t>
            </a:r>
          </a:p>
          <a:p>
            <a:pPr eaLnBrk="0" hangingPunct="0">
              <a:lnSpc>
                <a:spcPct val="65000"/>
              </a:lnSpc>
              <a:spcBef>
                <a:spcPct val="50000"/>
              </a:spcBef>
              <a:defRPr/>
            </a:pPr>
            <a:r>
              <a:rPr lang="en-US" sz="600" b="1" dirty="0">
                <a:solidFill>
                  <a:schemeClr val="bg1">
                    <a:lumMod val="75000"/>
                  </a:schemeClr>
                </a:solidFill>
                <a:latin typeface="Arial" charset="0"/>
              </a:rPr>
              <a:t>www.PosterPresentations.com</a:t>
            </a:r>
          </a:p>
        </p:txBody>
      </p:sp>
      <p:sp>
        <p:nvSpPr>
          <p:cNvPr id="21" name="Rectangle 33"/>
          <p:cNvSpPr>
            <a:spLocks noChangeArrowheads="1"/>
          </p:cNvSpPr>
          <p:nvPr userDrawn="1"/>
        </p:nvSpPr>
        <p:spPr bwMode="auto">
          <a:xfrm>
            <a:off x="7209790" y="2628900"/>
            <a:ext cx="13012420" cy="13373100"/>
          </a:xfrm>
          <a:prstGeom prst="roundRect">
            <a:avLst>
              <a:gd name="adj" fmla="val 3868"/>
            </a:avLst>
          </a:prstGeom>
          <a:gradFill>
            <a:gsLst>
              <a:gs pos="0">
                <a:srgbClr val="CDD2DE"/>
              </a:gs>
              <a:gs pos="0">
                <a:schemeClr val="tx2">
                  <a:lumMod val="40000"/>
                  <a:lumOff val="60000"/>
                </a:schemeClr>
              </a:gs>
              <a:gs pos="100000">
                <a:srgbClr val="F3F5FA"/>
              </a:gs>
            </a:gsLst>
            <a:lin ang="16200000" scaled="1"/>
          </a:gradFill>
          <a:ln w="9525">
            <a:solidFill>
              <a:schemeClr val="tx2"/>
            </a:solidFill>
            <a:miter lim="800000"/>
            <a:headEnd/>
            <a:tailEnd/>
          </a:ln>
          <a:effectLst/>
        </p:spPr>
        <p:txBody>
          <a:bodyPr wrap="none" lIns="52249" tIns="26124" rIns="52249" bIns="26124" anchor="ctr"/>
          <a:lstStyle/>
          <a:p>
            <a:pPr>
              <a:defRPr/>
            </a:pPr>
            <a:endParaRPr lang="en-US" dirty="0"/>
          </a:p>
        </p:txBody>
      </p:sp>
      <p:sp>
        <p:nvSpPr>
          <p:cNvPr id="22" name="Rectangle 33"/>
          <p:cNvSpPr>
            <a:spLocks noChangeArrowheads="1"/>
          </p:cNvSpPr>
          <p:nvPr userDrawn="1"/>
        </p:nvSpPr>
        <p:spPr bwMode="auto">
          <a:xfrm>
            <a:off x="20574000" y="2628900"/>
            <a:ext cx="6286500" cy="13373100"/>
          </a:xfrm>
          <a:prstGeom prst="roundRect">
            <a:avLst>
              <a:gd name="adj" fmla="val 7616"/>
            </a:avLst>
          </a:prstGeom>
          <a:gradFill>
            <a:gsLst>
              <a:gs pos="0">
                <a:srgbClr val="CDD2DE"/>
              </a:gs>
              <a:gs pos="0">
                <a:schemeClr val="tx2">
                  <a:lumMod val="40000"/>
                  <a:lumOff val="60000"/>
                </a:schemeClr>
              </a:gs>
              <a:gs pos="100000">
                <a:srgbClr val="F3F5FA"/>
              </a:gs>
            </a:gsLst>
            <a:lin ang="16200000" scaled="1"/>
          </a:gradFill>
          <a:ln w="9525">
            <a:solidFill>
              <a:schemeClr val="tx2"/>
            </a:solidFill>
            <a:miter lim="800000"/>
            <a:headEnd/>
            <a:tailEnd/>
          </a:ln>
          <a:effectLst/>
        </p:spPr>
        <p:txBody>
          <a:bodyPr wrap="none" lIns="52249" tIns="26124" rIns="52249" bIns="26124" anchor="ctr"/>
          <a:lstStyle/>
          <a:p>
            <a:pPr>
              <a:defRPr/>
            </a:pPr>
            <a:endParaRPr lang="en-US" dirty="0"/>
          </a:p>
        </p:txBody>
      </p:sp>
      <p:sp>
        <p:nvSpPr>
          <p:cNvPr id="24" name="Rectangle 23"/>
          <p:cNvSpPr/>
          <p:nvPr userDrawn="1"/>
        </p:nvSpPr>
        <p:spPr>
          <a:xfrm>
            <a:off x="-6501493" y="-9798"/>
            <a:ext cx="6281539" cy="164592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04498" tIns="208995" rIns="104498" bIns="104498" rtlCol="0" anchor="t" anchorCtr="0"/>
          <a:lstStyle/>
          <a:p>
            <a:pPr algn="ctr"/>
            <a:r>
              <a:rPr lang="en-US" sz="2500" b="1" dirty="0">
                <a:solidFill>
                  <a:schemeClr val="bg1"/>
                </a:solidFill>
                <a:latin typeface="Trebuchet MS" pitchFamily="34" charset="0"/>
              </a:rPr>
              <a:t>QUICK DESIGN</a:t>
            </a:r>
            <a:r>
              <a:rPr lang="en-US" sz="2500" b="1" baseline="0" dirty="0">
                <a:solidFill>
                  <a:schemeClr val="bg1"/>
                </a:solidFill>
                <a:latin typeface="Trebuchet MS" pitchFamily="34" charset="0"/>
              </a:rPr>
              <a:t> </a:t>
            </a:r>
            <a:r>
              <a:rPr lang="en-US" sz="2500" b="1" dirty="0">
                <a:solidFill>
                  <a:schemeClr val="bg1"/>
                </a:solidFill>
                <a:latin typeface="Trebuchet MS" pitchFamily="34" charset="0"/>
              </a:rPr>
              <a:t>GUIDE</a:t>
            </a:r>
          </a:p>
          <a:p>
            <a:pPr algn="ctr"/>
            <a:r>
              <a:rPr lang="en-US" sz="2300" b="1" dirty="0">
                <a:solidFill>
                  <a:srgbClr val="FFFF00"/>
                </a:solidFill>
                <a:latin typeface="Trebuchet MS" pitchFamily="34" charset="0"/>
              </a:rPr>
              <a:t>(--THIS SECTION DOES NOT PRINT--)</a:t>
            </a:r>
          </a:p>
          <a:p>
            <a:pPr algn="ctr"/>
            <a:endParaRPr lang="en-US" sz="1800" b="1" dirty="0">
              <a:latin typeface="Trebuchet MS" pitchFamily="34" charset="0"/>
            </a:endParaRPr>
          </a:p>
          <a:p>
            <a:pPr defTabSz="3765639"/>
            <a:r>
              <a:rPr lang="en-US" sz="1800" dirty="0">
                <a:latin typeface="Trebuchet MS" pitchFamily="34" charset="0"/>
              </a:rPr>
              <a:t>This PowerPoint</a:t>
            </a:r>
            <a:r>
              <a:rPr lang="en-US" sz="1800" baseline="0" dirty="0">
                <a:latin typeface="Trebuchet MS" pitchFamily="34" charset="0"/>
              </a:rPr>
              <a:t> </a:t>
            </a:r>
            <a:r>
              <a:rPr lang="en-US" sz="1800" dirty="0">
                <a:latin typeface="Trebuchet MS" pitchFamily="34" charset="0"/>
              </a:rPr>
              <a:t>2007 template produces</a:t>
            </a:r>
            <a:r>
              <a:rPr lang="en-US" sz="1800" baseline="0" dirty="0">
                <a:latin typeface="Trebuchet MS" pitchFamily="34" charset="0"/>
              </a:rPr>
              <a:t> </a:t>
            </a:r>
            <a:r>
              <a:rPr lang="en-US" sz="1800" dirty="0">
                <a:latin typeface="Trebuchet MS" pitchFamily="34" charset="0"/>
              </a:rPr>
              <a:t>a 36”x60” professional  poster</a:t>
            </a:r>
            <a:r>
              <a:rPr lang="en-US" sz="1800">
                <a:latin typeface="Trebuchet MS" pitchFamily="34" charset="0"/>
              </a:rPr>
              <a:t>. You</a:t>
            </a:r>
            <a:r>
              <a:rPr lang="en-US" sz="1800" baseline="0">
                <a:latin typeface="Trebuchet MS" pitchFamily="34" charset="0"/>
              </a:rPr>
              <a:t> can u</a:t>
            </a:r>
            <a:r>
              <a:rPr lang="en-US" sz="1800">
                <a:latin typeface="Trebuchet MS" pitchFamily="34" charset="0"/>
              </a:rPr>
              <a:t>se</a:t>
            </a:r>
            <a:r>
              <a:rPr lang="en-US" sz="1800" baseline="0">
                <a:latin typeface="Trebuchet MS" pitchFamily="34" charset="0"/>
              </a:rPr>
              <a:t> it to create your research poster and </a:t>
            </a:r>
            <a:r>
              <a:rPr lang="en-US" sz="1800">
                <a:latin typeface="Trebuchet MS" pitchFamily="34" charset="0"/>
              </a:rPr>
              <a:t>save valuable time placing titles, subtitles,</a:t>
            </a:r>
            <a:r>
              <a:rPr lang="en-US" sz="1800" baseline="0">
                <a:latin typeface="Trebuchet MS" pitchFamily="34" charset="0"/>
              </a:rPr>
              <a:t> text, and graphics</a:t>
            </a:r>
            <a:r>
              <a:rPr lang="en-US" sz="1800">
                <a:latin typeface="Trebuchet MS" pitchFamily="34" charset="0"/>
              </a:rPr>
              <a:t>. </a:t>
            </a:r>
            <a:endParaRPr lang="en-US" sz="1800" dirty="0">
              <a:latin typeface="Trebuchet MS" pitchFamily="34" charset="0"/>
            </a:endParaRPr>
          </a:p>
          <a:p>
            <a:pPr defTabSz="4389219"/>
            <a:endParaRPr lang="en-US" sz="1800" dirty="0">
              <a:latin typeface="Trebuchet MS" pitchFamily="34" charset="0"/>
            </a:endParaRPr>
          </a:p>
          <a:p>
            <a:pPr defTabSz="4389219"/>
            <a:r>
              <a:rPr lang="en-US" sz="1800" dirty="0">
                <a:latin typeface="Trebuchet MS" pitchFamily="34" charset="0"/>
              </a:rPr>
              <a:t>We provide a series of online tutorials that will guide you through the poster design process and answer your poster production questions. </a:t>
            </a:r>
          </a:p>
          <a:p>
            <a:pPr defTabSz="4389219"/>
            <a:endParaRPr lang="en-US" sz="1800" dirty="0">
              <a:latin typeface="Trebuchet MS" pitchFamily="34" charset="0"/>
            </a:endParaRPr>
          </a:p>
          <a:p>
            <a:pPr defTabSz="4389219"/>
            <a:r>
              <a:rPr lang="en-US" sz="1800" dirty="0">
                <a:latin typeface="Trebuchet MS" pitchFamily="34" charset="0"/>
              </a:rPr>
              <a:t>To view our template tutorials, go online to </a:t>
            </a:r>
            <a:r>
              <a:rPr lang="en-US" sz="1800" b="1" dirty="0">
                <a:solidFill>
                  <a:srgbClr val="FFFF00"/>
                </a:solidFill>
                <a:latin typeface="Trebuchet MS" pitchFamily="34" charset="0"/>
              </a:rPr>
              <a:t>PosterPresentations.com </a:t>
            </a:r>
            <a:r>
              <a:rPr lang="en-US" sz="1800" dirty="0">
                <a:latin typeface="Trebuchet MS" pitchFamily="34" charset="0"/>
              </a:rPr>
              <a:t>and click on </a:t>
            </a:r>
            <a:r>
              <a:rPr lang="en-US" sz="1800" dirty="0">
                <a:solidFill>
                  <a:srgbClr val="FFFF00"/>
                </a:solidFill>
                <a:latin typeface="Trebuchet MS" pitchFamily="34" charset="0"/>
              </a:rPr>
              <a:t>HELP DESK.</a:t>
            </a:r>
          </a:p>
          <a:p>
            <a:pPr defTabSz="4389219"/>
            <a:endParaRPr lang="en-US" sz="1800" dirty="0">
              <a:latin typeface="Trebuchet MS" pitchFamily="34" charset="0"/>
            </a:endParaRPr>
          </a:p>
          <a:p>
            <a:pPr defTabSz="4389219"/>
            <a:r>
              <a:rPr lang="en-US" sz="1800" dirty="0">
                <a:latin typeface="Trebuchet MS" pitchFamily="34" charset="0"/>
              </a:rPr>
              <a:t>When</a:t>
            </a:r>
            <a:r>
              <a:rPr lang="en-US" sz="1800" baseline="0" dirty="0">
                <a:latin typeface="Trebuchet MS" pitchFamily="34" charset="0"/>
              </a:rPr>
              <a:t> you are ready to</a:t>
            </a:r>
            <a:r>
              <a:rPr lang="en-US" sz="1800" dirty="0">
                <a:latin typeface="Trebuchet MS" pitchFamily="34" charset="0"/>
              </a:rPr>
              <a:t> </a:t>
            </a:r>
            <a:r>
              <a:rPr lang="en-US" sz="1800" baseline="0" dirty="0">
                <a:latin typeface="Trebuchet MS" pitchFamily="34" charset="0"/>
              </a:rPr>
              <a:t> print your poster</a:t>
            </a:r>
            <a:r>
              <a:rPr lang="en-US" sz="1800" dirty="0">
                <a:latin typeface="Trebuchet MS" pitchFamily="34" charset="0"/>
              </a:rPr>
              <a:t>,</a:t>
            </a:r>
            <a:r>
              <a:rPr lang="en-US" sz="1800" baseline="0" dirty="0">
                <a:latin typeface="Trebuchet MS" pitchFamily="34" charset="0"/>
              </a:rPr>
              <a:t> go online to</a:t>
            </a:r>
            <a:r>
              <a:rPr lang="en-US" sz="2000" baseline="0" dirty="0">
                <a:latin typeface="Trebuchet MS" pitchFamily="34" charset="0"/>
              </a:rPr>
              <a:t> </a:t>
            </a:r>
            <a:r>
              <a:rPr lang="en-US" sz="2400" b="1" dirty="0">
                <a:solidFill>
                  <a:srgbClr val="FFFF00"/>
                </a:solidFill>
                <a:latin typeface="Trebuchet MS" pitchFamily="34" charset="0"/>
              </a:rPr>
              <a:t>PosterPresentations.com</a:t>
            </a:r>
            <a:r>
              <a:rPr lang="en-US" sz="2400" b="1" dirty="0">
                <a:solidFill>
                  <a:schemeClr val="bg1"/>
                </a:solidFill>
                <a:latin typeface="Trebuchet MS" pitchFamily="34" charset="0"/>
              </a:rPr>
              <a:t>.</a:t>
            </a:r>
            <a:br>
              <a:rPr lang="en-US" sz="1800" dirty="0">
                <a:latin typeface="Trebuchet MS" pitchFamily="34" charset="0"/>
              </a:rPr>
            </a:br>
            <a:endParaRPr lang="en-US" sz="1800" dirty="0">
              <a:latin typeface="Trebuchet MS" pitchFamily="34" charset="0"/>
            </a:endParaRPr>
          </a:p>
          <a:p>
            <a:pPr algn="l" defTabSz="3765639"/>
            <a:r>
              <a:rPr lang="en-US" sz="1800" b="1" dirty="0">
                <a:solidFill>
                  <a:schemeClr val="bg1"/>
                </a:solidFill>
                <a:latin typeface="Trebuchet MS" pitchFamily="34" charset="0"/>
              </a:rPr>
              <a:t>Need</a:t>
            </a:r>
            <a:r>
              <a:rPr lang="en-US" sz="1800" b="1" baseline="0" dirty="0">
                <a:solidFill>
                  <a:schemeClr val="bg1"/>
                </a:solidFill>
                <a:latin typeface="Trebuchet MS" pitchFamily="34" charset="0"/>
              </a:rPr>
              <a:t> Assistance?  </a:t>
            </a:r>
            <a:r>
              <a:rPr lang="en-US" sz="2400" b="1" baseline="0" dirty="0">
                <a:solidFill>
                  <a:srgbClr val="FFFF00"/>
                </a:solidFill>
                <a:latin typeface="Trebuchet MS" pitchFamily="34" charset="0"/>
              </a:rPr>
              <a:t>Call  us at </a:t>
            </a:r>
            <a:r>
              <a:rPr lang="en-US" sz="2400" b="1" dirty="0">
                <a:solidFill>
                  <a:srgbClr val="FFFF00"/>
                </a:solidFill>
                <a:latin typeface="Trebuchet MS" pitchFamily="34" charset="0"/>
              </a:rPr>
              <a:t>1.866.649.3004</a:t>
            </a:r>
          </a:p>
          <a:p>
            <a:pPr defTabSz="2508125"/>
            <a:r>
              <a:rPr lang="en-US" sz="1800" dirty="0">
                <a:latin typeface="Trebuchet MS" pitchFamily="34" charset="0"/>
              </a:rPr>
              <a:t> </a:t>
            </a:r>
            <a:endParaRPr lang="en-US" sz="2300" b="1" dirty="0">
              <a:solidFill>
                <a:srgbClr val="FFFF00"/>
              </a:solidFill>
              <a:latin typeface="Trebuchet MS" pitchFamily="34" charset="0"/>
            </a:endParaRPr>
          </a:p>
          <a:p>
            <a:pPr algn="ctr"/>
            <a:r>
              <a:rPr lang="en-US" sz="2500" b="1" dirty="0">
                <a:solidFill>
                  <a:schemeClr val="bg1"/>
                </a:solidFill>
                <a:latin typeface="Trebuchet MS" pitchFamily="34" charset="0"/>
              </a:rPr>
              <a:t>Object Placeholders</a:t>
            </a:r>
          </a:p>
          <a:p>
            <a:pPr algn="ctr"/>
            <a:endParaRPr lang="en-US" sz="2500" b="1" dirty="0">
              <a:solidFill>
                <a:schemeClr val="bg1"/>
              </a:solidFill>
              <a:latin typeface="Trebuchet MS" pitchFamily="34" charset="0"/>
            </a:endParaRPr>
          </a:p>
          <a:p>
            <a:pPr marL="0" marR="0" indent="0" algn="l" defTabSz="3765639" rtl="0" eaLnBrk="1" fontAlgn="auto" latinLnBrk="0" hangingPunct="1">
              <a:lnSpc>
                <a:spcPct val="100000"/>
              </a:lnSpc>
              <a:spcBef>
                <a:spcPts val="0"/>
              </a:spcBef>
              <a:spcAft>
                <a:spcPts val="0"/>
              </a:spcAft>
              <a:buClrTx/>
              <a:buSzTx/>
              <a:buFontTx/>
              <a:buNone/>
              <a:tabLst/>
              <a:defRPr/>
            </a:pPr>
            <a:r>
              <a:rPr lang="en-US" sz="1800" dirty="0">
                <a:solidFill>
                  <a:srgbClr val="FFFF00"/>
                </a:solidFill>
                <a:latin typeface="Trebuchet MS" pitchFamily="34" charset="0"/>
              </a:rPr>
              <a:t>Using the placeholders</a:t>
            </a:r>
          </a:p>
          <a:p>
            <a:pPr marL="0" marR="0" indent="0" algn="l" defTabSz="3765639" rtl="0" eaLnBrk="1" fontAlgn="auto" latinLnBrk="0" hangingPunct="1">
              <a:lnSpc>
                <a:spcPct val="100000"/>
              </a:lnSpc>
              <a:spcBef>
                <a:spcPts val="0"/>
              </a:spcBef>
              <a:spcAft>
                <a:spcPts val="0"/>
              </a:spcAft>
              <a:buClrTx/>
              <a:buSzTx/>
              <a:buFontTx/>
              <a:buNone/>
              <a:tabLst/>
              <a:defRPr/>
            </a:pPr>
            <a:r>
              <a:rPr lang="en-US" sz="1800" dirty="0">
                <a:latin typeface="Trebuchet MS" pitchFamily="34" charset="0"/>
              </a:rPr>
              <a:t>To</a:t>
            </a:r>
            <a:r>
              <a:rPr lang="en-US" sz="1800" baseline="0" dirty="0">
                <a:latin typeface="Trebuchet MS" pitchFamily="34" charset="0"/>
              </a:rPr>
              <a:t> add text, c</a:t>
            </a:r>
            <a:r>
              <a:rPr lang="en-US" sz="1800" dirty="0">
                <a:latin typeface="Trebuchet MS" pitchFamily="34" charset="0"/>
              </a:rPr>
              <a:t>lick inside</a:t>
            </a:r>
            <a:r>
              <a:rPr lang="en-US" sz="1800" baseline="0" dirty="0">
                <a:latin typeface="Trebuchet MS" pitchFamily="34" charset="0"/>
              </a:rPr>
              <a:t> a placeholder on the poster and type or paste your text.  To move a placeholder, click it </a:t>
            </a:r>
            <a:r>
              <a:rPr lang="en-US" sz="1800" u="sng" baseline="0" dirty="0">
                <a:latin typeface="Trebuchet MS" pitchFamily="34" charset="0"/>
              </a:rPr>
              <a:t>once</a:t>
            </a:r>
            <a:r>
              <a:rPr lang="en-US" sz="1800" baseline="0" dirty="0">
                <a:latin typeface="Trebuchet MS" pitchFamily="34" charset="0"/>
              </a:rPr>
              <a:t> (to select it).  Place your cursor on its frame, and your cursor will change to this symbol       .  Click </a:t>
            </a:r>
            <a:r>
              <a:rPr lang="en-US" sz="1800" u="sng" baseline="0" dirty="0">
                <a:latin typeface="Trebuchet MS" pitchFamily="34" charset="0"/>
              </a:rPr>
              <a:t>once</a:t>
            </a:r>
            <a:r>
              <a:rPr lang="en-US" sz="1800" baseline="0" dirty="0">
                <a:latin typeface="Trebuchet MS" pitchFamily="34" charset="0"/>
              </a:rPr>
              <a:t> and drag it to a new location where you can resize it. </a:t>
            </a:r>
          </a:p>
          <a:p>
            <a:pPr defTabSz="3765639"/>
            <a:endParaRPr lang="en-US" sz="1800" dirty="0">
              <a:latin typeface="Trebuchet MS" pitchFamily="34" charset="0"/>
            </a:endParaRPr>
          </a:p>
          <a:p>
            <a:pPr defTabSz="3765639"/>
            <a:r>
              <a:rPr lang="en-US" sz="1800" b="1" dirty="0">
                <a:solidFill>
                  <a:srgbClr val="FFFF00"/>
                </a:solidFill>
                <a:latin typeface="Trebuchet MS" pitchFamily="34" charset="0"/>
              </a:rPr>
              <a:t>Section Header placeholder</a:t>
            </a:r>
          </a:p>
          <a:p>
            <a:pPr defTabSz="3765639"/>
            <a:r>
              <a:rPr lang="en-US" sz="1800" baseline="0" dirty="0">
                <a:latin typeface="Trebuchet MS" pitchFamily="34" charset="0"/>
              </a:rPr>
              <a:t>Click and drag this preformatted section header placeholder to the poster area to add another section header. Use section headers to separate topics or concepts within your presentation. </a:t>
            </a:r>
          </a:p>
          <a:p>
            <a:pPr defTabSz="4389219"/>
            <a:endParaRPr lang="en-US" sz="1800" baseline="0" dirty="0">
              <a:latin typeface="Trebuchet MS" pitchFamily="34" charset="0"/>
            </a:endParaRPr>
          </a:p>
          <a:p>
            <a:pPr defTabSz="4389219"/>
            <a:endParaRPr lang="en-US" sz="1800" dirty="0">
              <a:latin typeface="Trebuchet MS" pitchFamily="34" charset="0"/>
            </a:endParaRPr>
          </a:p>
          <a:p>
            <a:pPr defTabSz="4389219"/>
            <a:endParaRPr lang="en-US" sz="1800" b="1" dirty="0">
              <a:solidFill>
                <a:srgbClr val="FFFF00"/>
              </a:solidFill>
              <a:latin typeface="Trebuchet MS" pitchFamily="34" charset="0"/>
            </a:endParaRPr>
          </a:p>
          <a:p>
            <a:pPr defTabSz="4389219"/>
            <a:r>
              <a:rPr lang="en-US" sz="1800" b="1" dirty="0">
                <a:solidFill>
                  <a:srgbClr val="FFFF00"/>
                </a:solidFill>
                <a:latin typeface="Trebuchet MS" pitchFamily="34" charset="0"/>
              </a:rPr>
              <a:t>Text placeholder</a:t>
            </a:r>
          </a:p>
          <a:p>
            <a:pPr defTabSz="4389219"/>
            <a:r>
              <a:rPr lang="en-US" sz="1800" baseline="0" dirty="0">
                <a:latin typeface="Trebuchet MS" pitchFamily="34" charset="0"/>
              </a:rPr>
              <a:t>Move this preformatted text placeholder to the poster to add a new body of text.</a:t>
            </a:r>
          </a:p>
          <a:p>
            <a:pPr defTabSz="4389219"/>
            <a:endParaRPr lang="en-US" sz="1800" baseline="0" dirty="0">
              <a:latin typeface="Trebuchet MS" pitchFamily="34" charset="0"/>
            </a:endParaRPr>
          </a:p>
          <a:p>
            <a:pPr defTabSz="4389219"/>
            <a:endParaRPr lang="en-US" sz="1800" baseline="0" dirty="0">
              <a:latin typeface="Trebuchet MS" pitchFamily="34" charset="0"/>
            </a:endParaRPr>
          </a:p>
          <a:p>
            <a:pPr defTabSz="4389219"/>
            <a:endParaRPr lang="en-US" sz="1800" baseline="0" dirty="0">
              <a:latin typeface="Trebuchet MS" pitchFamily="34" charset="0"/>
            </a:endParaRPr>
          </a:p>
          <a:p>
            <a:pPr defTabSz="4389219"/>
            <a:endParaRPr lang="en-US" sz="1800" b="1" baseline="0" dirty="0">
              <a:solidFill>
                <a:srgbClr val="FFFF00"/>
              </a:solidFill>
              <a:latin typeface="Trebuchet MS" pitchFamily="34" charset="0"/>
            </a:endParaRPr>
          </a:p>
          <a:p>
            <a:pPr defTabSz="4389219"/>
            <a:r>
              <a:rPr lang="en-US" sz="1800" b="1" baseline="0" dirty="0">
                <a:solidFill>
                  <a:srgbClr val="FFFF00"/>
                </a:solidFill>
                <a:latin typeface="Trebuchet MS" pitchFamily="34" charset="0"/>
              </a:rPr>
              <a:t>Picture placeholder</a:t>
            </a:r>
          </a:p>
          <a:p>
            <a:pPr defTabSz="4389219"/>
            <a:r>
              <a:rPr lang="en-US" sz="1800" baseline="0" dirty="0">
                <a:latin typeface="Trebuchet MS" pitchFamily="34" charset="0"/>
              </a:rPr>
              <a:t>Move this graphic placeholder onto your poster, size it first, and then click it to add a picture to the poster.</a:t>
            </a:r>
          </a:p>
          <a:p>
            <a:pPr defTabSz="4389219"/>
            <a:endParaRPr lang="en-US" sz="1800" baseline="0" dirty="0">
              <a:latin typeface="Trebuchet MS" pitchFamily="34" charset="0"/>
            </a:endParaRPr>
          </a:p>
          <a:p>
            <a:pPr defTabSz="4389219"/>
            <a:endParaRPr lang="en-US" sz="1800" baseline="0" dirty="0">
              <a:latin typeface="Trebuchet MS" pitchFamily="34" charset="0"/>
            </a:endParaRPr>
          </a:p>
          <a:p>
            <a:pPr algn="ctr"/>
            <a:endParaRPr lang="en-US" sz="1800" b="1" dirty="0">
              <a:solidFill>
                <a:schemeClr val="bg1"/>
              </a:solidFill>
              <a:latin typeface="Trebuchet MS" pitchFamily="34" charset="0"/>
            </a:endParaRPr>
          </a:p>
          <a:p>
            <a:pPr algn="ctr"/>
            <a:endParaRPr lang="en-US" sz="1800" b="1" dirty="0">
              <a:solidFill>
                <a:schemeClr val="bg1"/>
              </a:solidFill>
              <a:latin typeface="Trebuchet MS" pitchFamily="34" charset="0"/>
            </a:endParaRPr>
          </a:p>
          <a:p>
            <a:pPr algn="ctr"/>
            <a:endParaRPr lang="en-US" sz="1800" b="1" dirty="0">
              <a:solidFill>
                <a:schemeClr val="bg1"/>
              </a:solidFill>
              <a:latin typeface="Trebuchet MS" pitchFamily="34" charset="0"/>
            </a:endParaRPr>
          </a:p>
          <a:p>
            <a:pPr defTabSz="2508125"/>
            <a:endParaRPr lang="en-US" sz="1800" dirty="0">
              <a:latin typeface="Trebuchet MS" pitchFamily="34" charset="0"/>
            </a:endParaRPr>
          </a:p>
          <a:p>
            <a:pPr algn="ctr"/>
            <a:endParaRPr lang="en-US" sz="1800" b="1" dirty="0">
              <a:solidFill>
                <a:schemeClr val="bg1"/>
              </a:solidFill>
              <a:latin typeface="Trebuchet MS" pitchFamily="34" charset="0"/>
            </a:endParaRPr>
          </a:p>
          <a:p>
            <a:pPr defTabSz="2508125"/>
            <a:endParaRPr lang="en-US" sz="1800" b="1" dirty="0">
              <a:solidFill>
                <a:srgbClr val="FFFF00"/>
              </a:solidFill>
              <a:latin typeface="Trebuchet MS" pitchFamily="34" charset="0"/>
            </a:endParaRPr>
          </a:p>
          <a:p>
            <a:pPr algn="ctr"/>
            <a:endParaRPr lang="en-US" sz="1800" b="1" dirty="0">
              <a:latin typeface="Trebuchet MS" pitchFamily="34" charset="0"/>
            </a:endParaRPr>
          </a:p>
        </p:txBody>
      </p:sp>
      <p:sp>
        <p:nvSpPr>
          <p:cNvPr id="25" name="Rectangle 24"/>
          <p:cNvSpPr/>
          <p:nvPr userDrawn="1"/>
        </p:nvSpPr>
        <p:spPr>
          <a:xfrm>
            <a:off x="-6481554" y="11860087"/>
            <a:ext cx="6261600" cy="3886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249" tIns="26124" rIns="52249" bIns="26124" rtlCol="0" anchor="ctr"/>
          <a:lstStyle/>
          <a:p>
            <a:pPr algn="ctr"/>
            <a:endParaRPr lang="en-US"/>
          </a:p>
        </p:txBody>
      </p:sp>
      <p:pic>
        <p:nvPicPr>
          <p:cNvPr id="26" name="Picture 2"/>
          <p:cNvPicPr>
            <a:picLocks noChangeAspect="1" noChangeArrowheads="1"/>
          </p:cNvPicPr>
          <p:nvPr userDrawn="1"/>
        </p:nvPicPr>
        <p:blipFill>
          <a:blip r:embed="rId3" cstate="print"/>
          <a:srcRect/>
          <a:stretch>
            <a:fillRect/>
          </a:stretch>
        </p:blipFill>
        <p:spPr bwMode="auto">
          <a:xfrm>
            <a:off x="-2432958" y="7952471"/>
            <a:ext cx="369094" cy="219075"/>
          </a:xfrm>
          <a:prstGeom prst="rect">
            <a:avLst/>
          </a:prstGeom>
          <a:noFill/>
          <a:ln w="9525">
            <a:solidFill>
              <a:schemeClr val="tx1"/>
            </a:solidFill>
            <a:miter lim="800000"/>
            <a:headEnd/>
            <a:tailEnd/>
          </a:ln>
          <a:effectLst/>
        </p:spPr>
      </p:pic>
      <p:grpSp>
        <p:nvGrpSpPr>
          <p:cNvPr id="29" name="Group 28"/>
          <p:cNvGrpSpPr/>
          <p:nvPr userDrawn="1"/>
        </p:nvGrpSpPr>
        <p:grpSpPr>
          <a:xfrm>
            <a:off x="-6223790" y="15575235"/>
            <a:ext cx="5771525" cy="644181"/>
            <a:chOff x="44242388" y="28054064"/>
            <a:chExt cx="9771400" cy="1090621"/>
          </a:xfrm>
        </p:grpSpPr>
        <p:sp>
          <p:nvSpPr>
            <p:cNvPr id="31" name="Rounded Rectangle 30"/>
            <p:cNvSpPr/>
            <p:nvPr userDrawn="1"/>
          </p:nvSpPr>
          <p:spPr>
            <a:xfrm>
              <a:off x="44242388" y="28054064"/>
              <a:ext cx="9771397" cy="109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388900" rtl="0" eaLnBrk="1" latinLnBrk="0" hangingPunct="1">
                <a:defRPr sz="8600" kern="1200">
                  <a:solidFill>
                    <a:schemeClr val="lt1"/>
                  </a:solidFill>
                  <a:latin typeface="+mn-lt"/>
                  <a:ea typeface="+mn-ea"/>
                  <a:cs typeface="+mn-cs"/>
                </a:defRPr>
              </a:lvl1pPr>
              <a:lvl2pPr marL="2194451" algn="l" defTabSz="4388900" rtl="0" eaLnBrk="1" latinLnBrk="0" hangingPunct="1">
                <a:defRPr sz="8600" kern="1200">
                  <a:solidFill>
                    <a:schemeClr val="lt1"/>
                  </a:solidFill>
                  <a:latin typeface="+mn-lt"/>
                  <a:ea typeface="+mn-ea"/>
                  <a:cs typeface="+mn-cs"/>
                </a:defRPr>
              </a:lvl2pPr>
              <a:lvl3pPr marL="4388900" algn="l" defTabSz="4388900" rtl="0" eaLnBrk="1" latinLnBrk="0" hangingPunct="1">
                <a:defRPr sz="8600" kern="1200">
                  <a:solidFill>
                    <a:schemeClr val="lt1"/>
                  </a:solidFill>
                  <a:latin typeface="+mn-lt"/>
                  <a:ea typeface="+mn-ea"/>
                  <a:cs typeface="+mn-cs"/>
                </a:defRPr>
              </a:lvl3pPr>
              <a:lvl4pPr marL="6583351" algn="l" defTabSz="4388900" rtl="0" eaLnBrk="1" latinLnBrk="0" hangingPunct="1">
                <a:defRPr sz="8600" kern="1200">
                  <a:solidFill>
                    <a:schemeClr val="lt1"/>
                  </a:solidFill>
                  <a:latin typeface="+mn-lt"/>
                  <a:ea typeface="+mn-ea"/>
                  <a:cs typeface="+mn-cs"/>
                </a:defRPr>
              </a:lvl4pPr>
              <a:lvl5pPr marL="8777801" algn="l" defTabSz="4388900" rtl="0" eaLnBrk="1" latinLnBrk="0" hangingPunct="1">
                <a:defRPr sz="8600" kern="1200">
                  <a:solidFill>
                    <a:schemeClr val="lt1"/>
                  </a:solidFill>
                  <a:latin typeface="+mn-lt"/>
                  <a:ea typeface="+mn-ea"/>
                  <a:cs typeface="+mn-cs"/>
                </a:defRPr>
              </a:lvl5pPr>
              <a:lvl6pPr marL="10972252" algn="l" defTabSz="4388900" rtl="0" eaLnBrk="1" latinLnBrk="0" hangingPunct="1">
                <a:defRPr sz="8600" kern="1200">
                  <a:solidFill>
                    <a:schemeClr val="lt1"/>
                  </a:solidFill>
                  <a:latin typeface="+mn-lt"/>
                  <a:ea typeface="+mn-ea"/>
                  <a:cs typeface="+mn-cs"/>
                </a:defRPr>
              </a:lvl6pPr>
              <a:lvl7pPr marL="13166703" algn="l" defTabSz="4388900" rtl="0" eaLnBrk="1" latinLnBrk="0" hangingPunct="1">
                <a:defRPr sz="8600" kern="1200">
                  <a:solidFill>
                    <a:schemeClr val="lt1"/>
                  </a:solidFill>
                  <a:latin typeface="+mn-lt"/>
                  <a:ea typeface="+mn-ea"/>
                  <a:cs typeface="+mn-cs"/>
                </a:defRPr>
              </a:lvl7pPr>
              <a:lvl8pPr marL="15361152" algn="l" defTabSz="4388900" rtl="0" eaLnBrk="1" latinLnBrk="0" hangingPunct="1">
                <a:defRPr sz="8600" kern="1200">
                  <a:solidFill>
                    <a:schemeClr val="lt1"/>
                  </a:solidFill>
                  <a:latin typeface="+mn-lt"/>
                  <a:ea typeface="+mn-ea"/>
                  <a:cs typeface="+mn-cs"/>
                </a:defRPr>
              </a:lvl8pPr>
              <a:lvl9pPr marL="17555603" algn="l" defTabSz="4388900" rtl="0" eaLnBrk="1" latinLnBrk="0" hangingPunct="1">
                <a:defRPr sz="8600" kern="1200">
                  <a:solidFill>
                    <a:schemeClr val="lt1"/>
                  </a:solidFill>
                  <a:latin typeface="+mn-lt"/>
                  <a:ea typeface="+mn-ea"/>
                  <a:cs typeface="+mn-cs"/>
                </a:defRPr>
              </a:lvl9pPr>
            </a:lstStyle>
            <a:p>
              <a:pPr algn="ctr"/>
              <a:endParaRPr lang="en-US"/>
            </a:p>
          </p:txBody>
        </p:sp>
        <p:pic>
          <p:nvPicPr>
            <p:cNvPr id="32" name="Picture 31" descr="http://t2.gstatic.com/images?q=tbn:ANd9GcR4APHC6TT9w54M2zn_pvCiBxUNcspYPoVxirLRphBoJabfSvu7zw">
              <a:hlinkClick r:id="rId4"/>
            </p:cNvPr>
            <p:cNvPicPr>
              <a:picLocks noChangeAspect="1" noChangeArrowheads="1"/>
            </p:cNvPicPr>
            <p:nvPr userDrawn="1"/>
          </p:nvPicPr>
          <p:blipFill>
            <a:blip r:embed="rId5"/>
            <a:srcRect/>
            <a:stretch>
              <a:fillRect/>
            </a:stretch>
          </p:blipFill>
          <p:spPr bwMode="auto">
            <a:xfrm>
              <a:off x="44341112" y="28126638"/>
              <a:ext cx="914400" cy="914400"/>
            </a:xfrm>
            <a:prstGeom prst="rect">
              <a:avLst/>
            </a:prstGeom>
            <a:noFill/>
          </p:spPr>
        </p:pic>
        <p:sp>
          <p:nvSpPr>
            <p:cNvPr id="33" name="TextBox 32"/>
            <p:cNvSpPr txBox="1"/>
            <p:nvPr userDrawn="1"/>
          </p:nvSpPr>
          <p:spPr>
            <a:xfrm>
              <a:off x="45342599" y="28154099"/>
              <a:ext cx="8671189" cy="885830"/>
            </a:xfrm>
            <a:prstGeom prst="rect">
              <a:avLst/>
            </a:prstGeom>
            <a:noFill/>
          </p:spPr>
          <p:txBody>
            <a:bodyPr wrap="square" rtlCol="0">
              <a:spAutoFit/>
            </a:bodyPr>
            <a:ls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a:lstStyle>
            <a:p>
              <a:r>
                <a:rPr lang="en-US" sz="1400" dirty="0">
                  <a:solidFill>
                    <a:schemeClr val="tx2"/>
                  </a:solidFill>
                  <a:latin typeface="Trebuchet MS" pitchFamily="34" charset="0"/>
                </a:rPr>
                <a:t>Student</a:t>
              </a:r>
              <a:r>
                <a:rPr lang="en-US" sz="1400" baseline="0" dirty="0">
                  <a:solidFill>
                    <a:schemeClr val="tx2"/>
                  </a:solidFill>
                  <a:latin typeface="Trebuchet MS" pitchFamily="34" charset="0"/>
                </a:rPr>
                <a:t> discounts are available on our </a:t>
              </a:r>
              <a:r>
                <a:rPr lang="en-US" sz="1400" baseline="0" dirty="0" err="1">
                  <a:solidFill>
                    <a:schemeClr val="tx2"/>
                  </a:solidFill>
                  <a:latin typeface="Trebuchet MS" pitchFamily="34" charset="0"/>
                </a:rPr>
                <a:t>Facebook</a:t>
              </a:r>
              <a:r>
                <a:rPr lang="en-US" sz="1400" baseline="0" dirty="0">
                  <a:solidFill>
                    <a:schemeClr val="tx2"/>
                  </a:solidFill>
                  <a:latin typeface="Trebuchet MS" pitchFamily="34" charset="0"/>
                </a:rPr>
                <a:t> page. </a:t>
              </a:r>
            </a:p>
            <a:p>
              <a:r>
                <a:rPr lang="en-US" sz="1400" baseline="0" dirty="0">
                  <a:solidFill>
                    <a:schemeClr val="tx2"/>
                  </a:solidFill>
                  <a:latin typeface="Trebuchet MS" pitchFamily="34" charset="0"/>
                </a:rPr>
                <a:t>Go to </a:t>
              </a:r>
              <a:r>
                <a:rPr lang="en-US" sz="1400" u="sng" baseline="0" dirty="0">
                  <a:solidFill>
                    <a:schemeClr val="tx2"/>
                  </a:solidFill>
                  <a:latin typeface="Trebuchet MS" pitchFamily="34" charset="0"/>
                </a:rPr>
                <a:t>PosterPresentations.com</a:t>
              </a:r>
              <a:r>
                <a:rPr lang="en-US" sz="1400" baseline="0" dirty="0">
                  <a:solidFill>
                    <a:schemeClr val="tx2"/>
                  </a:solidFill>
                  <a:latin typeface="Trebuchet MS" pitchFamily="34" charset="0"/>
                </a:rPr>
                <a:t> and click on the FB icon.</a:t>
              </a:r>
              <a:endParaRPr lang="en-US" sz="1400" dirty="0">
                <a:solidFill>
                  <a:schemeClr val="tx2"/>
                </a:solidFill>
                <a:latin typeface="Trebuchet MS" pitchFamily="34" charset="0"/>
              </a:endParaRPr>
            </a:p>
          </p:txBody>
        </p:sp>
      </p:grpSp>
      <p:cxnSp>
        <p:nvCxnSpPr>
          <p:cNvPr id="44" name="Straight Connector 43"/>
          <p:cNvCxnSpPr/>
          <p:nvPr userDrawn="1"/>
        </p:nvCxnSpPr>
        <p:spPr>
          <a:xfrm>
            <a:off x="-6472918" y="5874672"/>
            <a:ext cx="6281539"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Rectangle 44"/>
          <p:cNvSpPr/>
          <p:nvPr userDrawn="1"/>
        </p:nvSpPr>
        <p:spPr>
          <a:xfrm>
            <a:off x="-6491524" y="10199648"/>
            <a:ext cx="6261600" cy="3886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249" tIns="26124" rIns="52249" bIns="26124" rtlCol="0" anchor="ctr"/>
          <a:lstStyle/>
          <a:p>
            <a:pPr algn="ctr"/>
            <a:endParaRPr lang="en-US"/>
          </a:p>
        </p:txBody>
      </p:sp>
      <p:sp>
        <p:nvSpPr>
          <p:cNvPr id="46" name="Rectangle 45"/>
          <p:cNvSpPr/>
          <p:nvPr userDrawn="1"/>
        </p:nvSpPr>
        <p:spPr>
          <a:xfrm>
            <a:off x="27638828" y="0"/>
            <a:ext cx="6281539" cy="164592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04498" tIns="208995" rIns="104498" bIns="104498" rtlCol="0" anchor="t" anchorCtr="0"/>
          <a:lstStyle/>
          <a:p>
            <a:pPr algn="ctr">
              <a:lnSpc>
                <a:spcPts val="2400"/>
              </a:lnSpc>
            </a:pPr>
            <a:r>
              <a:rPr lang="en-US" sz="2400" b="1" dirty="0">
                <a:solidFill>
                  <a:schemeClr val="bg1"/>
                </a:solidFill>
                <a:latin typeface="Trebuchet MS" pitchFamily="34" charset="0"/>
              </a:rPr>
              <a:t>QUICK</a:t>
            </a:r>
            <a:r>
              <a:rPr lang="en-US" sz="2400" b="1" baseline="0" dirty="0">
                <a:solidFill>
                  <a:schemeClr val="bg1"/>
                </a:solidFill>
                <a:latin typeface="Trebuchet MS" pitchFamily="34" charset="0"/>
              </a:rPr>
              <a:t> TIPS</a:t>
            </a:r>
            <a:endParaRPr lang="en-US" sz="2400" b="1" dirty="0">
              <a:solidFill>
                <a:schemeClr val="bg1"/>
              </a:solidFill>
              <a:latin typeface="Trebuchet MS" pitchFamily="34" charset="0"/>
            </a:endParaRPr>
          </a:p>
          <a:p>
            <a:pPr algn="ctr">
              <a:lnSpc>
                <a:spcPts val="2400"/>
              </a:lnSpc>
            </a:pPr>
            <a:r>
              <a:rPr lang="en-US" sz="2400" b="1" dirty="0">
                <a:solidFill>
                  <a:srgbClr val="FFFF00"/>
                </a:solidFill>
                <a:latin typeface="Trebuchet MS" pitchFamily="34" charset="0"/>
              </a:rPr>
              <a:t>(--THIS SECTION DOES NOT PRINT--)</a:t>
            </a:r>
          </a:p>
          <a:p>
            <a:pPr defTabSz="3134780">
              <a:lnSpc>
                <a:spcPts val="2100"/>
              </a:lnSpc>
            </a:pPr>
            <a:endParaRPr lang="en-US" sz="1800" dirty="0">
              <a:latin typeface="Trebuchet MS" pitchFamily="34" charset="0"/>
            </a:endParaRPr>
          </a:p>
          <a:p>
            <a:pPr defTabSz="3134780">
              <a:lnSpc>
                <a:spcPts val="2100"/>
              </a:lnSpc>
            </a:pPr>
            <a:r>
              <a:rPr lang="en-US" sz="1800" dirty="0">
                <a:latin typeface="Trebuchet MS" pitchFamily="34" charset="0"/>
              </a:rPr>
              <a:t>This PowerPoint</a:t>
            </a:r>
            <a:r>
              <a:rPr lang="en-US" sz="1800" baseline="0" dirty="0">
                <a:latin typeface="Trebuchet MS" pitchFamily="34" charset="0"/>
              </a:rPr>
              <a:t> template requires basic PowerPoint (version 2007 or newer) skills. Below is a list of commonly asked questions specific to this template. </a:t>
            </a:r>
            <a:br>
              <a:rPr lang="en-US" sz="1800" baseline="0" dirty="0">
                <a:latin typeface="Trebuchet MS" pitchFamily="34" charset="0"/>
              </a:rPr>
            </a:br>
            <a:r>
              <a:rPr lang="en-US" sz="1800" baseline="0" dirty="0">
                <a:latin typeface="Trebuchet MS" pitchFamily="34" charset="0"/>
              </a:rPr>
              <a:t>If you are using an older version of PowerPoint some template features may not work properly.</a:t>
            </a:r>
            <a:endParaRPr lang="en-US" sz="2400" b="1" dirty="0">
              <a:solidFill>
                <a:srgbClr val="FFFF00"/>
              </a:solidFill>
              <a:latin typeface="Trebuchet MS" pitchFamily="34" charset="0"/>
            </a:endParaRPr>
          </a:p>
          <a:p>
            <a:pPr defTabSz="3134780">
              <a:lnSpc>
                <a:spcPts val="2100"/>
              </a:lnSpc>
            </a:pPr>
            <a:endParaRPr lang="en-US" sz="2400" b="1" dirty="0">
              <a:solidFill>
                <a:srgbClr val="FFFF00"/>
              </a:solidFill>
              <a:latin typeface="Trebuchet MS" pitchFamily="34" charset="0"/>
            </a:endParaRPr>
          </a:p>
          <a:p>
            <a:pPr algn="ctr">
              <a:lnSpc>
                <a:spcPts val="2100"/>
              </a:lnSpc>
            </a:pPr>
            <a:r>
              <a:rPr lang="en-US" sz="2400" b="1" baseline="0">
                <a:solidFill>
                  <a:schemeClr val="bg1"/>
                </a:solidFill>
                <a:latin typeface="Trebuchet MS" pitchFamily="34" charset="0"/>
              </a:rPr>
              <a:t>Template </a:t>
            </a:r>
            <a:r>
              <a:rPr lang="en-US" sz="2400" b="1" baseline="0" dirty="0">
                <a:solidFill>
                  <a:schemeClr val="bg1"/>
                </a:solidFill>
                <a:latin typeface="Trebuchet MS" pitchFamily="34" charset="0"/>
              </a:rPr>
              <a:t>FAQs</a:t>
            </a:r>
            <a:endParaRPr lang="en-US" sz="1800" baseline="0" dirty="0">
              <a:latin typeface="Trebuchet MS" pitchFamily="34" charset="0"/>
            </a:endParaRPr>
          </a:p>
          <a:p>
            <a:pPr algn="ctr"/>
            <a:endParaRPr lang="en-US" sz="1800" b="1" dirty="0">
              <a:solidFill>
                <a:srgbClr val="FFFF00"/>
              </a:solidFill>
              <a:latin typeface="Trebuchet MS" pitchFamily="34" charset="0"/>
            </a:endParaRPr>
          </a:p>
          <a:p>
            <a:pPr marL="0" marR="0" indent="0" algn="l" defTabSz="2689420" rtl="0" eaLnBrk="1" fontAlgn="auto" latinLnBrk="0" hangingPunct="1">
              <a:lnSpc>
                <a:spcPct val="100000"/>
              </a:lnSpc>
              <a:spcBef>
                <a:spcPts val="0"/>
              </a:spcBef>
              <a:spcAft>
                <a:spcPts val="0"/>
              </a:spcAft>
              <a:buClrTx/>
              <a:buSzTx/>
              <a:buFontTx/>
              <a:buNone/>
              <a:tabLst/>
              <a:defRPr/>
            </a:pPr>
            <a:r>
              <a:rPr lang="en-US" sz="1800" b="1" dirty="0">
                <a:solidFill>
                  <a:srgbClr val="FFFF00"/>
                </a:solidFill>
                <a:latin typeface="Trebuchet MS" pitchFamily="34" charset="0"/>
              </a:rPr>
              <a:t>Verifying the quality of your graphics</a:t>
            </a:r>
          </a:p>
          <a:p>
            <a:pPr defTabSz="2689420"/>
            <a:r>
              <a:rPr lang="en-US" sz="1800" dirty="0">
                <a:latin typeface="Trebuchet MS" pitchFamily="34" charset="0"/>
              </a:rPr>
              <a:t>Go to the </a:t>
            </a:r>
            <a:r>
              <a:rPr lang="en-US" sz="1800" baseline="0" dirty="0">
                <a:latin typeface="Trebuchet MS" pitchFamily="34" charset="0"/>
              </a:rPr>
              <a:t>VIEW menu and click on ZOOM to set your preferred magnification. This template is at 100% the size of the final poster. All text and graphics will be printed at 100% their size. To see what your poster will look like when printed, set the zoom to 100% and evaluate the quality of all your graphics before you submit your poster for printing.</a:t>
            </a:r>
            <a:br>
              <a:rPr lang="en-US" sz="1800" baseline="0" dirty="0">
                <a:latin typeface="Trebuchet MS" pitchFamily="34" charset="0"/>
              </a:rPr>
            </a:br>
            <a:endParaRPr lang="en-US" sz="1800" baseline="0" dirty="0">
              <a:latin typeface="Trebuchet MS" pitchFamily="34" charset="0"/>
            </a:endParaRPr>
          </a:p>
          <a:p>
            <a:pPr defTabSz="2689420"/>
            <a:endParaRPr lang="en-US" sz="1800" b="1" baseline="0" dirty="0">
              <a:solidFill>
                <a:srgbClr val="FFFF00"/>
              </a:solidFill>
              <a:latin typeface="Trebuchet MS" pitchFamily="34" charset="0"/>
            </a:endParaRPr>
          </a:p>
          <a:p>
            <a:pPr defTabSz="2689420"/>
            <a:r>
              <a:rPr lang="en-US" sz="1800" b="1" baseline="0" dirty="0">
                <a:solidFill>
                  <a:srgbClr val="FFFF00"/>
                </a:solidFill>
                <a:latin typeface="Trebuchet MS" pitchFamily="34" charset="0"/>
              </a:rPr>
              <a:t>Modifying the layout</a:t>
            </a:r>
          </a:p>
          <a:p>
            <a:pPr defTabSz="2689420"/>
            <a:r>
              <a:rPr lang="en-US" sz="1800" dirty="0">
                <a:latin typeface="Trebuchet MS" pitchFamily="34" charset="0"/>
              </a:rPr>
              <a:t>This template has four </a:t>
            </a:r>
            <a:r>
              <a:rPr lang="en-US" sz="1800" baseline="0" dirty="0">
                <a:latin typeface="Trebuchet MS" pitchFamily="34" charset="0"/>
              </a:rPr>
              <a:t>different </a:t>
            </a:r>
          </a:p>
          <a:p>
            <a:pPr defTabSz="2689420"/>
            <a:r>
              <a:rPr lang="en-US" sz="1800" baseline="0" dirty="0">
                <a:latin typeface="Trebuchet MS" pitchFamily="34" charset="0"/>
              </a:rPr>
              <a:t>column layouts.   </a:t>
            </a:r>
            <a:r>
              <a:rPr lang="en-US" sz="1800" u="sng" baseline="0" dirty="0">
                <a:latin typeface="Trebuchet MS" pitchFamily="34" charset="0"/>
              </a:rPr>
              <a:t>Right-click</a:t>
            </a:r>
            <a:r>
              <a:rPr lang="en-US" sz="1800" baseline="0" dirty="0">
                <a:latin typeface="Trebuchet MS" pitchFamily="34" charset="0"/>
              </a:rPr>
              <a:t> </a:t>
            </a:r>
          </a:p>
          <a:p>
            <a:pPr defTabSz="2689420"/>
            <a:r>
              <a:rPr lang="en-US" sz="1800" baseline="0" dirty="0">
                <a:latin typeface="Trebuchet MS" pitchFamily="34" charset="0"/>
              </a:rPr>
              <a:t>your mouse on the background </a:t>
            </a:r>
          </a:p>
          <a:p>
            <a:pPr defTabSz="2689420"/>
            <a:r>
              <a:rPr lang="en-US" sz="1800" baseline="0" dirty="0">
                <a:latin typeface="Trebuchet MS" pitchFamily="34" charset="0"/>
              </a:rPr>
              <a:t>and click on LAYOUT to see the</a:t>
            </a:r>
          </a:p>
          <a:p>
            <a:pPr defTabSz="2689420"/>
            <a:r>
              <a:rPr lang="en-US" sz="1800" baseline="0" dirty="0">
                <a:latin typeface="Trebuchet MS" pitchFamily="34" charset="0"/>
              </a:rPr>
              <a:t> layout options.  The columns in </a:t>
            </a:r>
          </a:p>
          <a:p>
            <a:pPr defTabSz="2689420"/>
            <a:r>
              <a:rPr lang="en-US" sz="1800" baseline="0" dirty="0">
                <a:latin typeface="Trebuchet MS" pitchFamily="34" charset="0"/>
              </a:rPr>
              <a:t>the provided layouts are fixed and cannot be moved but advanced users can modify any layout by going to VIEW and then SLIDE MASTER.</a:t>
            </a:r>
          </a:p>
          <a:p>
            <a:pPr marL="0" marR="0" indent="0" algn="l" defTabSz="2689420" rtl="0" eaLnBrk="1" fontAlgn="auto" latinLnBrk="0" hangingPunct="1">
              <a:lnSpc>
                <a:spcPct val="100000"/>
              </a:lnSpc>
              <a:spcBef>
                <a:spcPts val="0"/>
              </a:spcBef>
              <a:spcAft>
                <a:spcPts val="0"/>
              </a:spcAft>
              <a:buClrTx/>
              <a:buSzTx/>
              <a:buFontTx/>
              <a:buNone/>
              <a:tabLst/>
              <a:defRPr/>
            </a:pPr>
            <a:endParaRPr lang="en-US" sz="1800" baseline="0" dirty="0">
              <a:latin typeface="Trebuchet MS" pitchFamily="34" charset="0"/>
            </a:endParaRPr>
          </a:p>
          <a:p>
            <a:pPr marL="0" marR="0" indent="0" algn="l" defTabSz="2689420" rtl="0" eaLnBrk="1" fontAlgn="auto" latinLnBrk="0" hangingPunct="1">
              <a:lnSpc>
                <a:spcPct val="100000"/>
              </a:lnSpc>
              <a:spcBef>
                <a:spcPts val="0"/>
              </a:spcBef>
              <a:spcAft>
                <a:spcPts val="0"/>
              </a:spcAft>
              <a:buClrTx/>
              <a:buSzTx/>
              <a:buFontTx/>
              <a:buNone/>
              <a:tabLst/>
              <a:defRPr/>
            </a:pPr>
            <a:endParaRPr lang="en-US" sz="1800" baseline="0" dirty="0">
              <a:latin typeface="Trebuchet MS" pitchFamily="34" charset="0"/>
            </a:endParaRPr>
          </a:p>
          <a:p>
            <a:pPr defTabSz="2689420"/>
            <a:r>
              <a:rPr lang="en-US" sz="1800" b="1" baseline="0" dirty="0">
                <a:solidFill>
                  <a:srgbClr val="FFFF00"/>
                </a:solidFill>
                <a:latin typeface="Trebuchet MS" pitchFamily="34" charset="0"/>
              </a:rPr>
              <a:t>Importing text and graphics from external sources</a:t>
            </a:r>
          </a:p>
          <a:p>
            <a:pPr defTabSz="2689420"/>
            <a:r>
              <a:rPr lang="en-US" sz="1800" b="1" u="sng" baseline="0" dirty="0">
                <a:latin typeface="Trebuchet MS" pitchFamily="34" charset="0"/>
              </a:rPr>
              <a:t>TEXT: </a:t>
            </a:r>
            <a:r>
              <a:rPr lang="en-US" sz="1800" baseline="0" dirty="0">
                <a:latin typeface="Trebuchet MS" pitchFamily="34" charset="0"/>
              </a:rPr>
              <a:t>Paste or type your text into a pre-existing placeholder or drag in a new placeholder from the left side of the template. Move it anywhere as needed.</a:t>
            </a:r>
          </a:p>
          <a:p>
            <a:pPr defTabSz="2689420"/>
            <a:endParaRPr lang="en-US" sz="1800" baseline="0" dirty="0">
              <a:latin typeface="Trebuchet MS" pitchFamily="34" charset="0"/>
            </a:endParaRPr>
          </a:p>
          <a:p>
            <a:pPr defTabSz="2689420"/>
            <a:r>
              <a:rPr lang="en-US" sz="1800" b="1" u="sng" baseline="0" dirty="0">
                <a:latin typeface="Trebuchet MS" pitchFamily="34" charset="0"/>
              </a:rPr>
              <a:t>PHOTOS: </a:t>
            </a:r>
            <a:r>
              <a:rPr lang="en-US" sz="1800" baseline="0" dirty="0">
                <a:latin typeface="Trebuchet MS" pitchFamily="34" charset="0"/>
              </a:rPr>
              <a:t>Drag in a picture placeholder, size it </a:t>
            </a:r>
            <a:r>
              <a:rPr lang="en-US" sz="1800" u="sng" baseline="0" dirty="0">
                <a:latin typeface="Trebuchet MS" pitchFamily="34" charset="0"/>
              </a:rPr>
              <a:t>first</a:t>
            </a:r>
            <a:r>
              <a:rPr lang="en-US" sz="1800" baseline="0" dirty="0">
                <a:latin typeface="Trebuchet MS" pitchFamily="34" charset="0"/>
              </a:rPr>
              <a:t>, click in it and insert a photo from the menu.</a:t>
            </a:r>
          </a:p>
          <a:p>
            <a:pPr defTabSz="2689420"/>
            <a:endParaRPr lang="en-US" sz="1800" baseline="0" dirty="0">
              <a:latin typeface="Trebuchet MS" pitchFamily="34" charset="0"/>
            </a:endParaRPr>
          </a:p>
          <a:p>
            <a:pPr defTabSz="2689420"/>
            <a:r>
              <a:rPr lang="en-US" sz="1800" b="1" u="sng" baseline="0" dirty="0">
                <a:latin typeface="Trebuchet MS" pitchFamily="34" charset="0"/>
              </a:rPr>
              <a:t>TABLES: </a:t>
            </a:r>
            <a:r>
              <a:rPr lang="en-US" sz="1800" baseline="0" dirty="0">
                <a:latin typeface="Trebuchet MS" pitchFamily="34" charset="0"/>
              </a:rPr>
              <a:t>You can copy and paste a table from an external document onto this poster template. To adjust the way the text fits within the cells of a table that has been pasted, </a:t>
            </a:r>
            <a:r>
              <a:rPr lang="en-US" sz="1800" u="sng" baseline="0" dirty="0">
                <a:latin typeface="Trebuchet MS" pitchFamily="34" charset="0"/>
              </a:rPr>
              <a:t>right-click</a:t>
            </a:r>
            <a:r>
              <a:rPr lang="en-US" sz="1800" baseline="0" dirty="0">
                <a:latin typeface="Trebuchet MS" pitchFamily="34" charset="0"/>
              </a:rPr>
              <a:t> on the table, click FORMAT SHAPE  then click on TEXT BOX and change the INTERNAL MARGIN values to 0.25.</a:t>
            </a:r>
          </a:p>
          <a:p>
            <a:pPr defTabSz="2689420"/>
            <a:endParaRPr lang="en-US" sz="1800" baseline="0" dirty="0">
              <a:latin typeface="Trebuchet MS" pitchFamily="34" charset="0"/>
            </a:endParaRPr>
          </a:p>
          <a:p>
            <a:pPr defTabSz="2689420"/>
            <a:endParaRPr lang="en-US" sz="1800" baseline="0" dirty="0">
              <a:latin typeface="Trebuchet MS" pitchFamily="34" charset="0"/>
            </a:endParaRPr>
          </a:p>
          <a:p>
            <a:pPr defTabSz="2689420"/>
            <a:r>
              <a:rPr lang="en-US" sz="1800" b="1" baseline="0" dirty="0">
                <a:solidFill>
                  <a:srgbClr val="FFFF00"/>
                </a:solidFill>
                <a:latin typeface="Trebuchet MS" pitchFamily="34" charset="0"/>
              </a:rPr>
              <a:t>Modifying the color scheme</a:t>
            </a:r>
          </a:p>
          <a:p>
            <a:pPr defTabSz="2689420"/>
            <a:r>
              <a:rPr lang="en-US" sz="1800" baseline="0" dirty="0">
                <a:latin typeface="Trebuchet MS" pitchFamily="34" charset="0"/>
              </a:rPr>
              <a:t>To change the color scheme of this template go to the DESIGN menu and click on COLORS. You can choose from the provided color combinations or create your own.</a:t>
            </a:r>
          </a:p>
          <a:p>
            <a:pPr defTabSz="3134780"/>
            <a:endParaRPr lang="en-US" sz="1800" baseline="0" dirty="0">
              <a:latin typeface="Trebuchet MS" pitchFamily="34" charset="0"/>
            </a:endParaRPr>
          </a:p>
          <a:p>
            <a:pPr defTabSz="3134780">
              <a:lnSpc>
                <a:spcPts val="2100"/>
              </a:lnSpc>
            </a:pPr>
            <a:endParaRPr lang="en-US" sz="1800" baseline="0" dirty="0">
              <a:latin typeface="Trebuchet MS" pitchFamily="34" charset="0"/>
            </a:endParaRPr>
          </a:p>
          <a:p>
            <a:pPr defTabSz="3134780">
              <a:lnSpc>
                <a:spcPts val="2100"/>
              </a:lnSpc>
            </a:pPr>
            <a:endParaRPr lang="en-US" sz="1800" baseline="0" dirty="0">
              <a:latin typeface="Trebuchet MS" pitchFamily="34" charset="0"/>
            </a:endParaRPr>
          </a:p>
          <a:p>
            <a:pPr defTabSz="3134780">
              <a:lnSpc>
                <a:spcPts val="2100"/>
              </a:lnSpc>
            </a:pPr>
            <a:endParaRPr lang="en-US" sz="1800" baseline="0" dirty="0">
              <a:latin typeface="Trebuchet MS" pitchFamily="34" charset="0"/>
            </a:endParaRPr>
          </a:p>
          <a:p>
            <a:pPr defTabSz="2508125">
              <a:lnSpc>
                <a:spcPts val="2100"/>
              </a:lnSpc>
            </a:pPr>
            <a:endParaRPr lang="en-US" sz="1200" baseline="0" dirty="0">
              <a:latin typeface="Trebuchet MS" pitchFamily="34" charset="0"/>
            </a:endParaRPr>
          </a:p>
          <a:p>
            <a:pPr defTabSz="2508125">
              <a:lnSpc>
                <a:spcPts val="2100"/>
              </a:lnSpc>
            </a:pPr>
            <a:endParaRPr lang="en-US" sz="1200" dirty="0">
              <a:latin typeface="Trebuchet MS" pitchFamily="34" charset="0"/>
            </a:endParaRPr>
          </a:p>
          <a:p>
            <a:pPr algn="ctr">
              <a:lnSpc>
                <a:spcPts val="2100"/>
              </a:lnSpc>
            </a:pPr>
            <a:endParaRPr lang="en-US" sz="1200" b="1" dirty="0">
              <a:solidFill>
                <a:schemeClr val="bg1"/>
              </a:solidFill>
              <a:latin typeface="Trebuchet MS" pitchFamily="34" charset="0"/>
            </a:endParaRPr>
          </a:p>
          <a:p>
            <a:pPr defTabSz="2508125">
              <a:lnSpc>
                <a:spcPts val="2100"/>
              </a:lnSpc>
            </a:pPr>
            <a:endParaRPr lang="en-US" sz="1200" b="1" dirty="0">
              <a:solidFill>
                <a:srgbClr val="FFFF00"/>
              </a:solidFill>
              <a:latin typeface="Trebuchet MS" pitchFamily="34" charset="0"/>
            </a:endParaRPr>
          </a:p>
          <a:p>
            <a:pPr algn="ctr">
              <a:lnSpc>
                <a:spcPts val="2100"/>
              </a:lnSpc>
            </a:pPr>
            <a:endParaRPr lang="en-US" sz="1800" b="1" dirty="0">
              <a:latin typeface="Trebuchet MS" pitchFamily="34" charset="0"/>
            </a:endParaRPr>
          </a:p>
        </p:txBody>
      </p:sp>
      <p:pic>
        <p:nvPicPr>
          <p:cNvPr id="47" name="Picture 2"/>
          <p:cNvPicPr>
            <a:picLocks noChangeAspect="1" noChangeArrowheads="1"/>
          </p:cNvPicPr>
          <p:nvPr userDrawn="1"/>
        </p:nvPicPr>
        <p:blipFill>
          <a:blip r:embed="rId6" cstate="print"/>
          <a:srcRect/>
          <a:stretch>
            <a:fillRect/>
          </a:stretch>
        </p:blipFill>
        <p:spPr bwMode="auto">
          <a:xfrm>
            <a:off x="31307318" y="6276070"/>
            <a:ext cx="2438880" cy="1258463"/>
          </a:xfrm>
          <a:prstGeom prst="rect">
            <a:avLst/>
          </a:prstGeom>
          <a:noFill/>
          <a:ln w="9525">
            <a:noFill/>
            <a:miter lim="800000"/>
            <a:headEnd/>
            <a:tailEnd/>
          </a:ln>
          <a:effectLst/>
        </p:spPr>
      </p:pic>
      <p:sp>
        <p:nvSpPr>
          <p:cNvPr id="48" name="TextBox 47"/>
          <p:cNvSpPr txBox="1"/>
          <p:nvPr userDrawn="1"/>
        </p:nvSpPr>
        <p:spPr>
          <a:xfrm>
            <a:off x="27877004" y="15329052"/>
            <a:ext cx="5725179" cy="976088"/>
          </a:xfrm>
          <a:prstGeom prst="rect">
            <a:avLst/>
          </a:prstGeom>
          <a:noFill/>
        </p:spPr>
        <p:txBody>
          <a:bodyPr wrap="square" lIns="52249" tIns="26124" rIns="52249" bIns="26124" rtlCol="0">
            <a:spAutoFit/>
          </a:bodyPr>
          <a:lstStyle/>
          <a:p>
            <a:pPr>
              <a:lnSpc>
                <a:spcPts val="1800"/>
              </a:lnSpc>
            </a:pPr>
            <a:r>
              <a:rPr lang="en-US" sz="2000" dirty="0">
                <a:solidFill>
                  <a:schemeClr val="bg1"/>
                </a:solidFill>
              </a:rPr>
              <a:t>© 2013 PosterPresentations.com</a:t>
            </a:r>
            <a:br>
              <a:rPr lang="en-US" sz="2000" dirty="0">
                <a:solidFill>
                  <a:schemeClr val="bg1"/>
                </a:solidFill>
              </a:rPr>
            </a:br>
            <a:r>
              <a:rPr lang="en-US" sz="2000" dirty="0">
                <a:solidFill>
                  <a:schemeClr val="bg1"/>
                </a:solidFill>
              </a:rPr>
              <a:t>    </a:t>
            </a:r>
            <a:r>
              <a:rPr lang="en-US" sz="1800" dirty="0">
                <a:solidFill>
                  <a:schemeClr val="bg1"/>
                </a:solidFill>
              </a:rPr>
              <a:t>2117 Fourth Street ,</a:t>
            </a:r>
            <a:r>
              <a:rPr lang="en-US" sz="1800" baseline="0" dirty="0">
                <a:solidFill>
                  <a:schemeClr val="bg1"/>
                </a:solidFill>
              </a:rPr>
              <a:t> Unit C</a:t>
            </a:r>
            <a:br>
              <a:rPr lang="en-US" sz="1800" baseline="0" dirty="0">
                <a:solidFill>
                  <a:schemeClr val="bg1"/>
                </a:solidFill>
              </a:rPr>
            </a:br>
            <a:r>
              <a:rPr lang="en-US" sz="1800" baseline="0" dirty="0">
                <a:solidFill>
                  <a:schemeClr val="bg1"/>
                </a:solidFill>
              </a:rPr>
              <a:t>    Berkeley  CA  94710</a:t>
            </a:r>
            <a:br>
              <a:rPr lang="en-US" sz="1800" baseline="0" dirty="0">
                <a:solidFill>
                  <a:schemeClr val="bg1"/>
                </a:solidFill>
              </a:rPr>
            </a:br>
            <a:r>
              <a:rPr lang="en-US" sz="1800" baseline="0" dirty="0">
                <a:solidFill>
                  <a:schemeClr val="bg1"/>
                </a:solidFill>
              </a:rPr>
              <a:t>    </a:t>
            </a:r>
            <a:r>
              <a:rPr lang="en-US" sz="1800" b="1" baseline="0" dirty="0">
                <a:solidFill>
                  <a:srgbClr val="FFFF00"/>
                </a:solidFill>
              </a:rPr>
              <a:t>posterpresenter@gmail.com</a:t>
            </a:r>
            <a:endParaRPr lang="en-US" sz="2000" b="1" dirty="0">
              <a:solidFill>
                <a:srgbClr val="FFFF00"/>
              </a:solidFill>
            </a:endParaRPr>
          </a:p>
        </p:txBody>
      </p:sp>
      <p:cxnSp>
        <p:nvCxnSpPr>
          <p:cNvPr id="49" name="Straight Connector 48"/>
          <p:cNvCxnSpPr/>
          <p:nvPr userDrawn="1"/>
        </p:nvCxnSpPr>
        <p:spPr>
          <a:xfrm>
            <a:off x="27638828" y="2544196"/>
            <a:ext cx="6281539"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27638828" y="15144750"/>
            <a:ext cx="6281539"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2507943" rtl="0" eaLnBrk="1" latinLnBrk="0" hangingPunct="1">
        <a:spcBef>
          <a:spcPct val="0"/>
        </a:spcBef>
        <a:buNone/>
        <a:defRPr sz="5000" kern="1200">
          <a:solidFill>
            <a:schemeClr val="bg1"/>
          </a:solidFill>
          <a:latin typeface="Trebuchet MS" pitchFamily="34" charset="0"/>
          <a:ea typeface="+mj-ea"/>
          <a:cs typeface="+mj-cs"/>
        </a:defRPr>
      </a:lvl1pPr>
    </p:titleStyle>
    <p:bodyStyle>
      <a:lvl1pPr marL="940479" indent="-940479" algn="l" defTabSz="2507943" rtl="0" eaLnBrk="1" latinLnBrk="0" hangingPunct="1">
        <a:spcBef>
          <a:spcPct val="20000"/>
        </a:spcBef>
        <a:buFont typeface="Arial" pitchFamily="34" charset="0"/>
        <a:buChar char="•"/>
        <a:defRPr sz="8800" kern="1200">
          <a:solidFill>
            <a:schemeClr val="tx1"/>
          </a:solidFill>
          <a:latin typeface="+mn-lt"/>
          <a:ea typeface="+mn-ea"/>
          <a:cs typeface="+mn-cs"/>
        </a:defRPr>
      </a:lvl1pPr>
      <a:lvl2pPr marL="2037704" indent="-783732" algn="l" defTabSz="2507943" rtl="0" eaLnBrk="1" latinLnBrk="0" hangingPunct="1">
        <a:spcBef>
          <a:spcPct val="20000"/>
        </a:spcBef>
        <a:buFont typeface="Arial" pitchFamily="34" charset="0"/>
        <a:buChar char="–"/>
        <a:defRPr sz="7700" kern="1200">
          <a:solidFill>
            <a:schemeClr val="tx1"/>
          </a:solidFill>
          <a:latin typeface="+mn-lt"/>
          <a:ea typeface="+mn-ea"/>
          <a:cs typeface="+mn-cs"/>
        </a:defRPr>
      </a:lvl2pPr>
      <a:lvl3pPr marL="3134929" indent="-626986" algn="l" defTabSz="2507943" rtl="0" eaLnBrk="1" latinLnBrk="0" hangingPunct="1">
        <a:spcBef>
          <a:spcPct val="20000"/>
        </a:spcBef>
        <a:buFont typeface="Arial" pitchFamily="34" charset="0"/>
        <a:buChar char="•"/>
        <a:defRPr sz="6600" kern="1200">
          <a:solidFill>
            <a:schemeClr val="tx1"/>
          </a:solidFill>
          <a:latin typeface="+mn-lt"/>
          <a:ea typeface="+mn-ea"/>
          <a:cs typeface="+mn-cs"/>
        </a:defRPr>
      </a:lvl3pPr>
      <a:lvl4pPr marL="4388901"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4pPr>
      <a:lvl5pPr marL="5642872"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5pPr>
      <a:lvl6pPr marL="6896844"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6pPr>
      <a:lvl7pPr marL="8150815"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7pPr>
      <a:lvl8pPr marL="9404787"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8pPr>
      <a:lvl9pPr marL="10658758"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9pPr>
    </p:bodyStyle>
    <p:other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png"/><Relationship Id="rId7"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 Id="rId9"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 name="Text Placeholder 176"/>
          <p:cNvSpPr>
            <a:spLocks noGrp="1"/>
          </p:cNvSpPr>
          <p:nvPr>
            <p:ph type="body" sz="quarter" idx="23"/>
          </p:nvPr>
        </p:nvSpPr>
        <p:spPr>
          <a:xfrm>
            <a:off x="7237442" y="7508128"/>
            <a:ext cx="6280546" cy="1254836"/>
          </a:xfrm>
        </p:spPr>
        <p:txBody>
          <a:bodyPr/>
          <a:lstStyle/>
          <a:p>
            <a:endParaRPr lang="en-US" dirty="0"/>
          </a:p>
          <a:p>
            <a:endParaRPr lang="en-US" dirty="0"/>
          </a:p>
          <a:p>
            <a:r>
              <a:rPr lang="en-US" dirty="0"/>
              <a:t> </a:t>
            </a:r>
          </a:p>
          <a:p>
            <a:endParaRPr lang="en-US" dirty="0"/>
          </a:p>
        </p:txBody>
      </p:sp>
      <p:sp>
        <p:nvSpPr>
          <p:cNvPr id="178" name="Text Placeholder 177"/>
          <p:cNvSpPr>
            <a:spLocks noGrp="1"/>
          </p:cNvSpPr>
          <p:nvPr>
            <p:ph type="body" sz="quarter" idx="24"/>
          </p:nvPr>
        </p:nvSpPr>
        <p:spPr>
          <a:xfrm>
            <a:off x="7170124" y="8145529"/>
            <a:ext cx="6286500" cy="428684"/>
          </a:xfrm>
        </p:spPr>
        <p:txBody>
          <a:bodyPr/>
          <a:lstStyle/>
          <a:p>
            <a:r>
              <a:rPr lang="en-US" dirty="0"/>
              <a:t>Results</a:t>
            </a:r>
          </a:p>
        </p:txBody>
      </p:sp>
      <p:sp>
        <p:nvSpPr>
          <p:cNvPr id="170" name="Text Placeholder 169"/>
          <p:cNvSpPr>
            <a:spLocks noGrp="1"/>
          </p:cNvSpPr>
          <p:nvPr>
            <p:ph type="body" sz="quarter" idx="10"/>
          </p:nvPr>
        </p:nvSpPr>
        <p:spPr>
          <a:xfrm>
            <a:off x="586933" y="3119378"/>
            <a:ext cx="6260619" cy="7028724"/>
          </a:xfrm>
        </p:spPr>
        <p:txBody>
          <a:bodyPr/>
          <a:lstStyle/>
          <a:p>
            <a:r>
              <a:rPr lang="en-US" dirty="0"/>
              <a:t>The Theory of Mind (</a:t>
            </a:r>
            <a:r>
              <a:rPr lang="en-US" dirty="0" err="1"/>
              <a:t>ToM</a:t>
            </a:r>
            <a:r>
              <a:rPr lang="en-US" dirty="0"/>
              <a:t>) refers to the ability to assign mental states to oneself and others. The development of this social cognitive ability is a major issue in people with Autism Spectrum Disorder (ASD). Although we understand what the impairment consists of on a psychological level, how and why this deficit manifests on a physiologic level remains elusive. Current treatment of the ASD remains primarily psychological with a heavy emphasis on behavioral therapy. A deeper understanding of the neurophysiologic mechanisms and neural networking in </a:t>
            </a:r>
            <a:r>
              <a:rPr lang="en-US" dirty="0" err="1"/>
              <a:t>ToM</a:t>
            </a:r>
            <a:r>
              <a:rPr lang="en-US" dirty="0"/>
              <a:t> cognition can bring us closer to adapting </a:t>
            </a:r>
            <a:r>
              <a:rPr lang="en-US" dirty="0" err="1"/>
              <a:t>neuromodulatory</a:t>
            </a:r>
            <a:r>
              <a:rPr lang="en-US" dirty="0"/>
              <a:t> advancements for the treatment of behavioral deficits in ASD.</a:t>
            </a:r>
          </a:p>
          <a:p>
            <a:r>
              <a:rPr lang="en-US" dirty="0"/>
              <a:t>The majority of physiologic research in </a:t>
            </a:r>
            <a:r>
              <a:rPr lang="en-US" dirty="0" err="1"/>
              <a:t>ToM</a:t>
            </a:r>
            <a:r>
              <a:rPr lang="en-US" dirty="0"/>
              <a:t> comes from neural imaging, namely fMRI. These fMRI studies point to the temporal parietal junction (TPJ), the medial prefrontal cortex (</a:t>
            </a:r>
            <a:r>
              <a:rPr lang="en-US" dirty="0" err="1"/>
              <a:t>mPFC</a:t>
            </a:r>
            <a:r>
              <a:rPr lang="en-US" dirty="0"/>
              <a:t>), and the anterior and posterior cingulate cortex (ACC/PCC) as primary components of </a:t>
            </a:r>
            <a:r>
              <a:rPr lang="en-US" dirty="0" err="1"/>
              <a:t>ToM</a:t>
            </a:r>
            <a:r>
              <a:rPr lang="en-US" dirty="0"/>
              <a:t> networking. The downfall of fMRI data is the poor spatial resolution. Intracranial electrocorticography (</a:t>
            </a:r>
            <a:r>
              <a:rPr lang="en-US" dirty="0" err="1"/>
              <a:t>ECoG</a:t>
            </a:r>
            <a:r>
              <a:rPr lang="en-US" dirty="0"/>
              <a:t>) has the ability of providing unrivalled temporal resolution of neurological data because the electrodes are recording directly from the surface of the brain. Due to the invasive nature of this approach, this is not a common way to obtain neural recordings of cognitive processes. </a:t>
            </a:r>
          </a:p>
          <a:p>
            <a:r>
              <a:rPr lang="en-US" dirty="0"/>
              <a:t>Here we intend to integrate the analysis of inter-personal behavior engaging </a:t>
            </a:r>
            <a:r>
              <a:rPr lang="en-US" dirty="0" err="1"/>
              <a:t>ToM</a:t>
            </a:r>
            <a:r>
              <a:rPr lang="en-US" dirty="0"/>
              <a:t> with analyses of oscillatory cortical activity taken intraoperatively. During our study, we obtained </a:t>
            </a:r>
            <a:r>
              <a:rPr lang="en-US" dirty="0" err="1"/>
              <a:t>ECoG</a:t>
            </a:r>
            <a:r>
              <a:rPr lang="en-US" dirty="0"/>
              <a:t> data during adapted classical </a:t>
            </a:r>
            <a:r>
              <a:rPr lang="en-US" dirty="0" err="1"/>
              <a:t>ToM</a:t>
            </a:r>
            <a:r>
              <a:rPr lang="en-US" dirty="0"/>
              <a:t> tasks from patients undergoing neurosurgical procedures for resections of tumors and seizure foci. These procedures already incorporate the use of </a:t>
            </a:r>
            <a:r>
              <a:rPr lang="en-US" dirty="0" err="1"/>
              <a:t>ECoG</a:t>
            </a:r>
            <a:r>
              <a:rPr lang="en-US" dirty="0"/>
              <a:t> electrodes and generally allow access to a large portion of exposed brain tissue. This presentation presents data and conclusions from 1 of the 4 subjects used in this study. We hypothesize that </a:t>
            </a:r>
            <a:r>
              <a:rPr lang="en-US" dirty="0" err="1"/>
              <a:t>ECoG</a:t>
            </a:r>
            <a:r>
              <a:rPr lang="en-US" dirty="0"/>
              <a:t> data taken during </a:t>
            </a:r>
            <a:r>
              <a:rPr lang="en-US" dirty="0" err="1"/>
              <a:t>ToM</a:t>
            </a:r>
            <a:r>
              <a:rPr lang="en-US" dirty="0"/>
              <a:t> tasks will allow us to increase the spatial and temporal resolution of gamma band frequencies in the TPJ associated with </a:t>
            </a:r>
            <a:r>
              <a:rPr lang="en-US" dirty="0" err="1"/>
              <a:t>ToM</a:t>
            </a:r>
            <a:r>
              <a:rPr lang="en-US" dirty="0"/>
              <a:t> cognition.</a:t>
            </a:r>
          </a:p>
        </p:txBody>
      </p:sp>
      <p:sp>
        <p:nvSpPr>
          <p:cNvPr id="171" name="Text Placeholder 170"/>
          <p:cNvSpPr>
            <a:spLocks noGrp="1"/>
          </p:cNvSpPr>
          <p:nvPr>
            <p:ph type="body" sz="quarter" idx="11"/>
          </p:nvPr>
        </p:nvSpPr>
        <p:spPr>
          <a:xfrm>
            <a:off x="522088" y="2773745"/>
            <a:ext cx="6280547" cy="428684"/>
          </a:xfrm>
        </p:spPr>
        <p:txBody>
          <a:bodyPr/>
          <a:lstStyle/>
          <a:p>
            <a:r>
              <a:rPr lang="en-US" dirty="0"/>
              <a:t>Introduction</a:t>
            </a:r>
          </a:p>
        </p:txBody>
      </p:sp>
      <p:sp>
        <p:nvSpPr>
          <p:cNvPr id="173" name="Picture Placeholder 172"/>
          <p:cNvSpPr>
            <a:spLocks noGrp="1"/>
          </p:cNvSpPr>
          <p:nvPr>
            <p:ph type="pic" sz="quarter" idx="18"/>
          </p:nvPr>
        </p:nvSpPr>
        <p:spPr/>
      </p:sp>
      <p:sp>
        <p:nvSpPr>
          <p:cNvPr id="176" name="Text Placeholder 175"/>
          <p:cNvSpPr>
            <a:spLocks noGrp="1"/>
          </p:cNvSpPr>
          <p:nvPr>
            <p:ph type="body" sz="quarter" idx="22"/>
          </p:nvPr>
        </p:nvSpPr>
        <p:spPr>
          <a:xfrm>
            <a:off x="604832" y="10280495"/>
            <a:ext cx="6240240" cy="428684"/>
          </a:xfrm>
        </p:spPr>
        <p:txBody>
          <a:bodyPr/>
          <a:lstStyle/>
          <a:p>
            <a:r>
              <a:rPr lang="en-US" dirty="0"/>
              <a:t>Materials &amp; Methods</a:t>
            </a:r>
          </a:p>
        </p:txBody>
      </p:sp>
      <p:sp>
        <p:nvSpPr>
          <p:cNvPr id="179" name="Text Placeholder 178"/>
          <p:cNvSpPr>
            <a:spLocks noGrp="1"/>
          </p:cNvSpPr>
          <p:nvPr>
            <p:ph type="body" sz="quarter" idx="25"/>
          </p:nvPr>
        </p:nvSpPr>
        <p:spPr>
          <a:xfrm>
            <a:off x="20500365" y="5890667"/>
            <a:ext cx="6279386" cy="428684"/>
          </a:xfrm>
        </p:spPr>
        <p:txBody>
          <a:bodyPr/>
          <a:lstStyle/>
          <a:p>
            <a:r>
              <a:rPr lang="en-US" dirty="0"/>
              <a:t>Conclusion</a:t>
            </a:r>
          </a:p>
        </p:txBody>
      </p:sp>
      <p:sp>
        <p:nvSpPr>
          <p:cNvPr id="180" name="Text Placeholder 179"/>
          <p:cNvSpPr>
            <a:spLocks noGrp="1"/>
          </p:cNvSpPr>
          <p:nvPr>
            <p:ph type="body" sz="quarter" idx="26"/>
          </p:nvPr>
        </p:nvSpPr>
        <p:spPr>
          <a:xfrm>
            <a:off x="20630526" y="3202429"/>
            <a:ext cx="6279386" cy="2633675"/>
          </a:xfrm>
        </p:spPr>
        <p:txBody>
          <a:bodyPr/>
          <a:lstStyle/>
          <a:p>
            <a:r>
              <a:rPr lang="en-US" dirty="0"/>
              <a:t>A better understanding of the temporal and spatial frequencies involved in </a:t>
            </a:r>
            <a:r>
              <a:rPr lang="en-US" dirty="0" err="1"/>
              <a:t>ToM</a:t>
            </a:r>
            <a:r>
              <a:rPr lang="en-US" dirty="0"/>
              <a:t> cognition can lead to earlier diagnostic studies and interventions in patients with developmental disorders. Currently the diagnosis of autism is primarily based on behavior analysis and developmental delays. A better understanding of the neural deficits and patterns involved in these patients can allow for screening of high-risk patients. One possible therapeutic application is brain stimulation therapy. Once we have a better understanding of the location and types of frequencies involved, electromagnetic frequency stimulation may allow for the strengthening of these connections. This type of therapy has shown promising results in patients with severe depression.</a:t>
            </a:r>
          </a:p>
        </p:txBody>
      </p:sp>
      <p:sp>
        <p:nvSpPr>
          <p:cNvPr id="181" name="Text Placeholder 180"/>
          <p:cNvSpPr>
            <a:spLocks noGrp="1"/>
          </p:cNvSpPr>
          <p:nvPr>
            <p:ph type="body" sz="quarter" idx="27"/>
          </p:nvPr>
        </p:nvSpPr>
        <p:spPr>
          <a:xfrm>
            <a:off x="20565680" y="8685828"/>
            <a:ext cx="6279386" cy="428684"/>
          </a:xfrm>
        </p:spPr>
        <p:txBody>
          <a:bodyPr/>
          <a:lstStyle/>
          <a:p>
            <a:r>
              <a:rPr lang="en-US" dirty="0"/>
              <a:t>References</a:t>
            </a:r>
          </a:p>
        </p:txBody>
      </p:sp>
      <p:sp>
        <p:nvSpPr>
          <p:cNvPr id="182" name="Text Placeholder 181"/>
          <p:cNvSpPr>
            <a:spLocks noGrp="1"/>
          </p:cNvSpPr>
          <p:nvPr>
            <p:ph type="body" sz="quarter" idx="28"/>
          </p:nvPr>
        </p:nvSpPr>
        <p:spPr>
          <a:xfrm>
            <a:off x="20599353" y="9214383"/>
            <a:ext cx="6282531" cy="3966374"/>
          </a:xfrm>
        </p:spPr>
        <p:txBody>
          <a:bodyPr/>
          <a:lstStyle/>
          <a:p>
            <a:r>
              <a:rPr lang="en-US" dirty="0"/>
              <a:t>Girgis, F., Lee, D. J., </a:t>
            </a:r>
            <a:r>
              <a:rPr lang="en-US" dirty="0" err="1"/>
              <a:t>Goodarzi</a:t>
            </a:r>
            <a:r>
              <a:rPr lang="en-US" dirty="0"/>
              <a:t>, A., &amp; </a:t>
            </a:r>
            <a:r>
              <a:rPr lang="en-US" dirty="0" err="1"/>
              <a:t>Ditterich</a:t>
            </a:r>
            <a:r>
              <a:rPr lang="en-US" dirty="0"/>
              <a:t>, J. (2018). Toward a Neuroscience of Adult Cognitive Developmental Theory. </a:t>
            </a:r>
            <a:r>
              <a:rPr lang="en-US" i="1" dirty="0"/>
              <a:t>Frontiers in Neuroscience</a:t>
            </a:r>
            <a:r>
              <a:rPr lang="en-US" dirty="0"/>
              <a:t>, </a:t>
            </a:r>
            <a:r>
              <a:rPr lang="en-US" i="1" dirty="0"/>
              <a:t>12</a:t>
            </a:r>
            <a:r>
              <a:rPr lang="en-US" dirty="0"/>
              <a:t>. </a:t>
            </a:r>
            <a:r>
              <a:rPr lang="en-US" dirty="0" err="1"/>
              <a:t>doi</a:t>
            </a:r>
            <a:r>
              <a:rPr lang="en-US" dirty="0"/>
              <a:t>: 10.3389/fnins.2018.00004</a:t>
            </a:r>
          </a:p>
          <a:p>
            <a:r>
              <a:rPr lang="en-US" dirty="0" err="1"/>
              <a:t>Koster</a:t>
            </a:r>
            <a:r>
              <a:rPr lang="en-US" dirty="0"/>
              <a:t>-Hale J., </a:t>
            </a:r>
            <a:r>
              <a:rPr lang="en-US" dirty="0" err="1"/>
              <a:t>Bedny</a:t>
            </a:r>
            <a:r>
              <a:rPr lang="en-US" dirty="0"/>
              <a:t> M., Saxe R. (2014). Thinking about seeing: perceptual sources of knowledge are encoded in the theory of mind brain regions of sighted and blind adults. Cognition 133, 65–78. 10.1016/j.cognition.2014.04.006</a:t>
            </a:r>
          </a:p>
          <a:p>
            <a:r>
              <a:rPr lang="en-US" dirty="0" err="1"/>
              <a:t>Nagahama</a:t>
            </a:r>
            <a:r>
              <a:rPr lang="en-US" dirty="0"/>
              <a:t>, Y., Schmitt, A. J., Nakagawa, D., </a:t>
            </a:r>
            <a:r>
              <a:rPr lang="en-US" dirty="0" err="1"/>
              <a:t>Vesole</a:t>
            </a:r>
            <a:r>
              <a:rPr lang="en-US" dirty="0"/>
              <a:t>, A. S., </a:t>
            </a:r>
            <a:r>
              <a:rPr lang="en-US" dirty="0" err="1"/>
              <a:t>Kamm</a:t>
            </a:r>
            <a:r>
              <a:rPr lang="en-US" dirty="0"/>
              <a:t>, J., Kovach, C. K., Hasan, D., </a:t>
            </a:r>
            <a:r>
              <a:rPr lang="en-US" dirty="0" err="1"/>
              <a:t>Granner</a:t>
            </a:r>
            <a:r>
              <a:rPr lang="en-US" dirty="0"/>
              <a:t>, M., </a:t>
            </a:r>
            <a:r>
              <a:rPr lang="en-US" dirty="0" err="1"/>
              <a:t>Dlouhy</a:t>
            </a:r>
            <a:r>
              <a:rPr lang="en-US" dirty="0"/>
              <a:t>, B. J., Howard, M. A., &amp; Kawasaki, H. (2018). Intracranial EEG for seizure focus localization: evolving techniques, outcomes, complications, and utility of combining surface and depth electrodes, Journal of Neurosurgery JNS, 130(4), 1180-1192. </a:t>
            </a:r>
          </a:p>
          <a:p>
            <a:r>
              <a:rPr lang="en-US" dirty="0"/>
              <a:t>Rojas, D. C., &amp; Wilson, L. B. (2014). </a:t>
            </a:r>
            <a:r>
              <a:rPr lang="el-GR" dirty="0"/>
              <a:t>γ-</a:t>
            </a:r>
            <a:r>
              <a:rPr lang="en-US" dirty="0"/>
              <a:t>band abnormalities as markers of autism spectrum disorders. </a:t>
            </a:r>
            <a:r>
              <a:rPr lang="en-US" i="1" dirty="0"/>
              <a:t>Biomarkers in medicine</a:t>
            </a:r>
            <a:r>
              <a:rPr lang="en-US" dirty="0"/>
              <a:t>, </a:t>
            </a:r>
            <a:r>
              <a:rPr lang="en-US" i="1" dirty="0"/>
              <a:t>8</a:t>
            </a:r>
            <a:r>
              <a:rPr lang="en-US" dirty="0"/>
              <a:t>(3), 353–368. doi:10.2217/bmm.14.15</a:t>
            </a:r>
          </a:p>
          <a:p>
            <a:endParaRPr lang="en-US" dirty="0"/>
          </a:p>
        </p:txBody>
      </p:sp>
      <p:sp>
        <p:nvSpPr>
          <p:cNvPr id="183" name="Text Placeholder 182"/>
          <p:cNvSpPr>
            <a:spLocks noGrp="1"/>
          </p:cNvSpPr>
          <p:nvPr>
            <p:ph type="body" sz="quarter" idx="29"/>
          </p:nvPr>
        </p:nvSpPr>
        <p:spPr>
          <a:xfrm>
            <a:off x="20560380" y="13397689"/>
            <a:ext cx="6279386" cy="428684"/>
          </a:xfrm>
        </p:spPr>
        <p:txBody>
          <a:bodyPr/>
          <a:lstStyle/>
          <a:p>
            <a:r>
              <a:rPr lang="en-US" dirty="0"/>
              <a:t>Acknowledgements</a:t>
            </a:r>
          </a:p>
        </p:txBody>
      </p:sp>
      <p:sp>
        <p:nvSpPr>
          <p:cNvPr id="184" name="Text Placeholder 183"/>
          <p:cNvSpPr>
            <a:spLocks noGrp="1"/>
          </p:cNvSpPr>
          <p:nvPr>
            <p:ph type="body" sz="quarter" idx="30"/>
          </p:nvPr>
        </p:nvSpPr>
        <p:spPr>
          <a:xfrm>
            <a:off x="20560381" y="13826373"/>
            <a:ext cx="6282532" cy="2030433"/>
          </a:xfrm>
        </p:spPr>
        <p:txBody>
          <a:bodyPr/>
          <a:lstStyle/>
          <a:p>
            <a:r>
              <a:rPr lang="en-US" dirty="0"/>
              <a:t>Special acknowledgement to Dr. Fady Girgis for being my mentor on this project and giving me the opportunity to gain valuable experience in clinical research. Through his mentorship I achieved a better understanding of how clinical research can lead to a better understanding of behavioral and developmental disorders. Also special recognition to Dr. Ignacio </a:t>
            </a:r>
            <a:r>
              <a:rPr lang="en-US" dirty="0" err="1"/>
              <a:t>Saez</a:t>
            </a:r>
            <a:r>
              <a:rPr lang="en-US" dirty="0"/>
              <a:t> for his mentorship on data analysis and UCDSOM for encouraging their students to gain experience in medical research.</a:t>
            </a:r>
          </a:p>
          <a:p>
            <a:endParaRPr lang="en-US" dirty="0"/>
          </a:p>
        </p:txBody>
      </p:sp>
      <p:sp>
        <p:nvSpPr>
          <p:cNvPr id="185" name="Text Placeholder 184"/>
          <p:cNvSpPr>
            <a:spLocks noGrp="1"/>
          </p:cNvSpPr>
          <p:nvPr>
            <p:ph type="body" sz="quarter" idx="95"/>
          </p:nvPr>
        </p:nvSpPr>
        <p:spPr/>
        <p:txBody>
          <a:bodyPr/>
          <a:lstStyle/>
          <a:p>
            <a:endParaRPr lang="en-US"/>
          </a:p>
        </p:txBody>
      </p:sp>
      <p:sp>
        <p:nvSpPr>
          <p:cNvPr id="187" name="Text Placeholder 186"/>
          <p:cNvSpPr>
            <a:spLocks noGrp="1"/>
          </p:cNvSpPr>
          <p:nvPr>
            <p:ph type="body" sz="quarter" idx="107"/>
          </p:nvPr>
        </p:nvSpPr>
        <p:spPr/>
        <p:txBody>
          <a:bodyPr/>
          <a:lstStyle/>
          <a:p>
            <a:endParaRPr lang="en-US"/>
          </a:p>
        </p:txBody>
      </p:sp>
      <p:sp>
        <p:nvSpPr>
          <p:cNvPr id="189" name="Text Placeholder 188"/>
          <p:cNvSpPr>
            <a:spLocks noGrp="1"/>
          </p:cNvSpPr>
          <p:nvPr>
            <p:ph type="body" sz="quarter" idx="116"/>
          </p:nvPr>
        </p:nvSpPr>
        <p:spPr/>
        <p:txBody>
          <a:bodyPr/>
          <a:lstStyle/>
          <a:p>
            <a:endParaRPr lang="en-US"/>
          </a:p>
        </p:txBody>
      </p:sp>
      <p:sp>
        <p:nvSpPr>
          <p:cNvPr id="190" name="Text Placeholder 189"/>
          <p:cNvSpPr>
            <a:spLocks noGrp="1"/>
          </p:cNvSpPr>
          <p:nvPr>
            <p:ph type="body" sz="quarter" idx="117"/>
          </p:nvPr>
        </p:nvSpPr>
        <p:spPr/>
        <p:txBody>
          <a:bodyPr/>
          <a:lstStyle/>
          <a:p>
            <a:endParaRPr lang="en-US"/>
          </a:p>
        </p:txBody>
      </p:sp>
      <p:sp>
        <p:nvSpPr>
          <p:cNvPr id="191" name="Text Placeholder 190"/>
          <p:cNvSpPr>
            <a:spLocks noGrp="1"/>
          </p:cNvSpPr>
          <p:nvPr>
            <p:ph type="body" sz="quarter" idx="118"/>
          </p:nvPr>
        </p:nvSpPr>
        <p:spPr/>
        <p:txBody>
          <a:bodyPr/>
          <a:lstStyle/>
          <a:p>
            <a:endParaRPr lang="en-US"/>
          </a:p>
        </p:txBody>
      </p:sp>
      <p:sp>
        <p:nvSpPr>
          <p:cNvPr id="192" name="Text Placeholder 191"/>
          <p:cNvSpPr>
            <a:spLocks noGrp="1"/>
          </p:cNvSpPr>
          <p:nvPr>
            <p:ph type="body" sz="quarter" idx="119"/>
          </p:nvPr>
        </p:nvSpPr>
        <p:spPr/>
        <p:txBody>
          <a:bodyPr/>
          <a:lstStyle/>
          <a:p>
            <a:endParaRPr lang="en-US"/>
          </a:p>
        </p:txBody>
      </p:sp>
      <p:sp>
        <p:nvSpPr>
          <p:cNvPr id="193" name="Text Placeholder 192"/>
          <p:cNvSpPr>
            <a:spLocks noGrp="1"/>
          </p:cNvSpPr>
          <p:nvPr>
            <p:ph type="body" sz="quarter" idx="120"/>
          </p:nvPr>
        </p:nvSpPr>
        <p:spPr/>
        <p:txBody>
          <a:bodyPr/>
          <a:lstStyle/>
          <a:p>
            <a:endParaRPr lang="en-US"/>
          </a:p>
        </p:txBody>
      </p:sp>
      <p:sp>
        <p:nvSpPr>
          <p:cNvPr id="194" name="Text Placeholder 193"/>
          <p:cNvSpPr>
            <a:spLocks noGrp="1"/>
          </p:cNvSpPr>
          <p:nvPr>
            <p:ph type="body" sz="quarter" idx="121"/>
          </p:nvPr>
        </p:nvSpPr>
        <p:spPr/>
        <p:txBody>
          <a:bodyPr/>
          <a:lstStyle/>
          <a:p>
            <a:endParaRPr lang="en-US"/>
          </a:p>
        </p:txBody>
      </p:sp>
      <p:sp>
        <p:nvSpPr>
          <p:cNvPr id="195" name="Text Placeholder 194"/>
          <p:cNvSpPr>
            <a:spLocks noGrp="1"/>
          </p:cNvSpPr>
          <p:nvPr>
            <p:ph type="body" sz="quarter" idx="122"/>
          </p:nvPr>
        </p:nvSpPr>
        <p:spPr/>
        <p:txBody>
          <a:bodyPr/>
          <a:lstStyle/>
          <a:p>
            <a:endParaRPr lang="en-US"/>
          </a:p>
        </p:txBody>
      </p:sp>
      <p:sp>
        <p:nvSpPr>
          <p:cNvPr id="196" name="Text Placeholder 195"/>
          <p:cNvSpPr>
            <a:spLocks noGrp="1"/>
          </p:cNvSpPr>
          <p:nvPr>
            <p:ph type="body" sz="quarter" idx="123"/>
          </p:nvPr>
        </p:nvSpPr>
        <p:spPr/>
        <p:txBody>
          <a:bodyPr/>
          <a:lstStyle/>
          <a:p>
            <a:endParaRPr lang="en-US"/>
          </a:p>
        </p:txBody>
      </p:sp>
      <p:sp>
        <p:nvSpPr>
          <p:cNvPr id="197" name="Text Placeholder 196"/>
          <p:cNvSpPr>
            <a:spLocks noGrp="1"/>
          </p:cNvSpPr>
          <p:nvPr>
            <p:ph type="body" sz="quarter" idx="124"/>
          </p:nvPr>
        </p:nvSpPr>
        <p:spPr/>
        <p:txBody>
          <a:bodyPr/>
          <a:lstStyle/>
          <a:p>
            <a:endParaRPr lang="en-US"/>
          </a:p>
        </p:txBody>
      </p:sp>
      <p:sp>
        <p:nvSpPr>
          <p:cNvPr id="198" name="Text Placeholder 197"/>
          <p:cNvSpPr>
            <a:spLocks noGrp="1"/>
          </p:cNvSpPr>
          <p:nvPr>
            <p:ph type="body" sz="quarter" idx="125"/>
          </p:nvPr>
        </p:nvSpPr>
        <p:spPr/>
        <p:txBody>
          <a:bodyPr/>
          <a:lstStyle/>
          <a:p>
            <a:endParaRPr lang="en-US"/>
          </a:p>
        </p:txBody>
      </p:sp>
      <p:sp>
        <p:nvSpPr>
          <p:cNvPr id="188" name="Picture Placeholder 187"/>
          <p:cNvSpPr>
            <a:spLocks noGrp="1"/>
          </p:cNvSpPr>
          <p:nvPr>
            <p:ph type="pic" sz="quarter" idx="115"/>
          </p:nvPr>
        </p:nvSpPr>
        <p:spPr/>
      </p:sp>
      <p:sp>
        <p:nvSpPr>
          <p:cNvPr id="199" name="Picture Placeholder 198"/>
          <p:cNvSpPr>
            <a:spLocks noGrp="1"/>
          </p:cNvSpPr>
          <p:nvPr>
            <p:ph type="pic" sz="quarter" idx="126"/>
          </p:nvPr>
        </p:nvSpPr>
        <p:spPr/>
      </p:sp>
      <p:sp>
        <p:nvSpPr>
          <p:cNvPr id="200" name="Picture Placeholder 199"/>
          <p:cNvSpPr>
            <a:spLocks noGrp="1"/>
          </p:cNvSpPr>
          <p:nvPr>
            <p:ph type="pic" sz="quarter" idx="127"/>
          </p:nvPr>
        </p:nvSpPr>
        <p:spPr/>
      </p:sp>
      <p:sp>
        <p:nvSpPr>
          <p:cNvPr id="201" name="Picture Placeholder 200"/>
          <p:cNvSpPr>
            <a:spLocks noGrp="1"/>
          </p:cNvSpPr>
          <p:nvPr>
            <p:ph type="pic" sz="quarter" idx="128"/>
          </p:nvPr>
        </p:nvSpPr>
        <p:spPr/>
      </p:sp>
      <p:sp>
        <p:nvSpPr>
          <p:cNvPr id="202" name="Picture Placeholder 201"/>
          <p:cNvSpPr>
            <a:spLocks noGrp="1"/>
          </p:cNvSpPr>
          <p:nvPr>
            <p:ph type="pic" sz="quarter" idx="129"/>
          </p:nvPr>
        </p:nvSpPr>
        <p:spPr/>
      </p:sp>
      <p:sp>
        <p:nvSpPr>
          <p:cNvPr id="203" name="Picture Placeholder 202"/>
          <p:cNvSpPr>
            <a:spLocks noGrp="1"/>
          </p:cNvSpPr>
          <p:nvPr>
            <p:ph type="pic" sz="quarter" idx="130"/>
          </p:nvPr>
        </p:nvSpPr>
        <p:spPr/>
      </p:sp>
      <p:sp>
        <p:nvSpPr>
          <p:cNvPr id="204" name="Picture Placeholder 203"/>
          <p:cNvSpPr>
            <a:spLocks noGrp="1"/>
          </p:cNvSpPr>
          <p:nvPr>
            <p:ph type="pic" sz="quarter" idx="131"/>
          </p:nvPr>
        </p:nvSpPr>
        <p:spPr/>
      </p:sp>
      <p:sp>
        <p:nvSpPr>
          <p:cNvPr id="205" name="Picture Placeholder 204"/>
          <p:cNvSpPr>
            <a:spLocks noGrp="1"/>
          </p:cNvSpPr>
          <p:nvPr>
            <p:ph type="pic" sz="quarter" idx="132"/>
          </p:nvPr>
        </p:nvSpPr>
        <p:spPr/>
      </p:sp>
      <p:sp>
        <p:nvSpPr>
          <p:cNvPr id="206" name="Picture Placeholder 205"/>
          <p:cNvSpPr>
            <a:spLocks noGrp="1"/>
          </p:cNvSpPr>
          <p:nvPr>
            <p:ph type="pic" sz="quarter" idx="133"/>
          </p:nvPr>
        </p:nvSpPr>
        <p:spPr/>
      </p:sp>
      <p:sp>
        <p:nvSpPr>
          <p:cNvPr id="207" name="Picture Placeholder 206"/>
          <p:cNvSpPr>
            <a:spLocks noGrp="1"/>
          </p:cNvSpPr>
          <p:nvPr>
            <p:ph type="pic" sz="quarter" idx="134"/>
          </p:nvPr>
        </p:nvSpPr>
        <p:spPr/>
      </p:sp>
      <p:sp>
        <p:nvSpPr>
          <p:cNvPr id="208" name="Picture Placeholder 207"/>
          <p:cNvSpPr>
            <a:spLocks noGrp="1"/>
          </p:cNvSpPr>
          <p:nvPr>
            <p:ph type="pic" sz="quarter" idx="135"/>
          </p:nvPr>
        </p:nvSpPr>
        <p:spPr/>
      </p:sp>
      <p:sp>
        <p:nvSpPr>
          <p:cNvPr id="209" name="Text Placeholder 208"/>
          <p:cNvSpPr>
            <a:spLocks noGrp="1"/>
          </p:cNvSpPr>
          <p:nvPr>
            <p:ph type="body" sz="quarter" idx="136"/>
          </p:nvPr>
        </p:nvSpPr>
        <p:spPr/>
        <p:txBody>
          <a:bodyPr/>
          <a:lstStyle/>
          <a:p>
            <a:endParaRPr lang="en-US"/>
          </a:p>
        </p:txBody>
      </p:sp>
      <p:sp>
        <p:nvSpPr>
          <p:cNvPr id="210" name="Text Placeholder 209"/>
          <p:cNvSpPr>
            <a:spLocks noGrp="1"/>
          </p:cNvSpPr>
          <p:nvPr>
            <p:ph type="body" sz="quarter" idx="137"/>
          </p:nvPr>
        </p:nvSpPr>
        <p:spPr/>
        <p:txBody>
          <a:bodyPr/>
          <a:lstStyle/>
          <a:p>
            <a:endParaRPr lang="en-US"/>
          </a:p>
        </p:txBody>
      </p:sp>
      <p:sp>
        <p:nvSpPr>
          <p:cNvPr id="211" name="Text Placeholder 210"/>
          <p:cNvSpPr>
            <a:spLocks noGrp="1"/>
          </p:cNvSpPr>
          <p:nvPr>
            <p:ph type="body" sz="quarter" idx="138"/>
          </p:nvPr>
        </p:nvSpPr>
        <p:spPr/>
        <p:txBody>
          <a:bodyPr/>
          <a:lstStyle/>
          <a:p>
            <a:endParaRPr lang="en-US"/>
          </a:p>
        </p:txBody>
      </p:sp>
      <p:sp>
        <p:nvSpPr>
          <p:cNvPr id="212" name="Text Placeholder 211"/>
          <p:cNvSpPr>
            <a:spLocks noGrp="1"/>
          </p:cNvSpPr>
          <p:nvPr>
            <p:ph type="body" sz="quarter" idx="139"/>
          </p:nvPr>
        </p:nvSpPr>
        <p:spPr/>
        <p:txBody>
          <a:bodyPr/>
          <a:lstStyle/>
          <a:p>
            <a:endParaRPr lang="en-US"/>
          </a:p>
        </p:txBody>
      </p:sp>
      <p:sp>
        <p:nvSpPr>
          <p:cNvPr id="213" name="Text Placeholder 212"/>
          <p:cNvSpPr>
            <a:spLocks noGrp="1"/>
          </p:cNvSpPr>
          <p:nvPr>
            <p:ph type="body" sz="quarter" idx="140"/>
          </p:nvPr>
        </p:nvSpPr>
        <p:spPr/>
        <p:txBody>
          <a:bodyPr/>
          <a:lstStyle/>
          <a:p>
            <a:endParaRPr lang="en-US"/>
          </a:p>
        </p:txBody>
      </p:sp>
      <p:sp>
        <p:nvSpPr>
          <p:cNvPr id="214" name="Text Placeholder 213"/>
          <p:cNvSpPr>
            <a:spLocks noGrp="1"/>
          </p:cNvSpPr>
          <p:nvPr>
            <p:ph type="body" sz="quarter" idx="141"/>
          </p:nvPr>
        </p:nvSpPr>
        <p:spPr/>
        <p:txBody>
          <a:bodyPr/>
          <a:lstStyle/>
          <a:p>
            <a:endParaRPr lang="en-US"/>
          </a:p>
        </p:txBody>
      </p:sp>
      <p:sp>
        <p:nvSpPr>
          <p:cNvPr id="215" name="Text Placeholder 214"/>
          <p:cNvSpPr>
            <a:spLocks noGrp="1"/>
          </p:cNvSpPr>
          <p:nvPr>
            <p:ph type="body" sz="quarter" idx="142"/>
          </p:nvPr>
        </p:nvSpPr>
        <p:spPr/>
        <p:txBody>
          <a:bodyPr/>
          <a:lstStyle/>
          <a:p>
            <a:endParaRPr lang="en-US"/>
          </a:p>
        </p:txBody>
      </p:sp>
      <p:sp>
        <p:nvSpPr>
          <p:cNvPr id="216" name="Text Placeholder 215"/>
          <p:cNvSpPr>
            <a:spLocks noGrp="1"/>
          </p:cNvSpPr>
          <p:nvPr>
            <p:ph type="body" sz="quarter" idx="143"/>
          </p:nvPr>
        </p:nvSpPr>
        <p:spPr/>
        <p:txBody>
          <a:bodyPr/>
          <a:lstStyle/>
          <a:p>
            <a:endParaRPr lang="en-US"/>
          </a:p>
        </p:txBody>
      </p:sp>
      <p:sp>
        <p:nvSpPr>
          <p:cNvPr id="217" name="Text Placeholder 216"/>
          <p:cNvSpPr>
            <a:spLocks noGrp="1"/>
          </p:cNvSpPr>
          <p:nvPr>
            <p:ph type="body" sz="quarter" idx="144"/>
          </p:nvPr>
        </p:nvSpPr>
        <p:spPr/>
        <p:txBody>
          <a:bodyPr/>
          <a:lstStyle/>
          <a:p>
            <a:endParaRPr lang="en-US"/>
          </a:p>
        </p:txBody>
      </p:sp>
      <p:sp>
        <p:nvSpPr>
          <p:cNvPr id="218" name="Text Placeholder 217"/>
          <p:cNvSpPr>
            <a:spLocks noGrp="1"/>
          </p:cNvSpPr>
          <p:nvPr>
            <p:ph type="body" sz="quarter" idx="145"/>
          </p:nvPr>
        </p:nvSpPr>
        <p:spPr/>
        <p:txBody>
          <a:bodyPr/>
          <a:lstStyle/>
          <a:p>
            <a:endParaRPr lang="en-US"/>
          </a:p>
        </p:txBody>
      </p:sp>
      <p:sp>
        <p:nvSpPr>
          <p:cNvPr id="219" name="Text Placeholder 218"/>
          <p:cNvSpPr>
            <a:spLocks noGrp="1"/>
          </p:cNvSpPr>
          <p:nvPr>
            <p:ph type="body" sz="quarter" idx="146"/>
          </p:nvPr>
        </p:nvSpPr>
        <p:spPr/>
        <p:txBody>
          <a:bodyPr/>
          <a:lstStyle/>
          <a:p>
            <a:endParaRPr lang="en-US"/>
          </a:p>
        </p:txBody>
      </p:sp>
      <p:sp>
        <p:nvSpPr>
          <p:cNvPr id="220" name="Text Placeholder 219"/>
          <p:cNvSpPr>
            <a:spLocks noGrp="1"/>
          </p:cNvSpPr>
          <p:nvPr>
            <p:ph type="body" sz="quarter" idx="147"/>
          </p:nvPr>
        </p:nvSpPr>
        <p:spPr/>
        <p:txBody>
          <a:bodyPr/>
          <a:lstStyle/>
          <a:p>
            <a:endParaRPr lang="en-US"/>
          </a:p>
        </p:txBody>
      </p:sp>
      <p:sp>
        <p:nvSpPr>
          <p:cNvPr id="221" name="Text Placeholder 220"/>
          <p:cNvSpPr>
            <a:spLocks noGrp="1"/>
          </p:cNvSpPr>
          <p:nvPr>
            <p:ph type="body" sz="quarter" idx="148"/>
          </p:nvPr>
        </p:nvSpPr>
        <p:spPr/>
        <p:txBody>
          <a:bodyPr/>
          <a:lstStyle/>
          <a:p>
            <a:endParaRPr lang="en-US"/>
          </a:p>
        </p:txBody>
      </p:sp>
      <p:sp>
        <p:nvSpPr>
          <p:cNvPr id="222" name="Text Placeholder 221"/>
          <p:cNvSpPr>
            <a:spLocks noGrp="1"/>
          </p:cNvSpPr>
          <p:nvPr>
            <p:ph type="body" sz="quarter" idx="149"/>
          </p:nvPr>
        </p:nvSpPr>
        <p:spPr/>
        <p:txBody>
          <a:bodyPr/>
          <a:lstStyle/>
          <a:p>
            <a:endParaRPr lang="en-US"/>
          </a:p>
        </p:txBody>
      </p:sp>
      <p:sp>
        <p:nvSpPr>
          <p:cNvPr id="223" name="Text Placeholder 222"/>
          <p:cNvSpPr>
            <a:spLocks noGrp="1"/>
          </p:cNvSpPr>
          <p:nvPr>
            <p:ph type="body" sz="quarter" idx="150"/>
          </p:nvPr>
        </p:nvSpPr>
        <p:spPr/>
        <p:txBody>
          <a:bodyPr>
            <a:normAutofit lnSpcReduction="10000"/>
          </a:bodyPr>
          <a:lstStyle/>
          <a:p>
            <a:r>
              <a:rPr lang="en-US" dirty="0"/>
              <a:t>Nicholas Garza, Fady </a:t>
            </a:r>
            <a:r>
              <a:rPr lang="en-US" dirty="0" err="1"/>
              <a:t>Girgis,M.D</a:t>
            </a:r>
            <a:endParaRPr lang="en-US" dirty="0"/>
          </a:p>
        </p:txBody>
      </p:sp>
      <p:sp>
        <p:nvSpPr>
          <p:cNvPr id="224" name="Text Placeholder 223"/>
          <p:cNvSpPr>
            <a:spLocks noGrp="1"/>
          </p:cNvSpPr>
          <p:nvPr>
            <p:ph type="body" sz="quarter" idx="184"/>
          </p:nvPr>
        </p:nvSpPr>
        <p:spPr/>
        <p:txBody>
          <a:bodyPr/>
          <a:lstStyle/>
          <a:p>
            <a:r>
              <a:rPr lang="en-US" dirty="0"/>
              <a:t>University of California Davis, Department of Neurological Surgery</a:t>
            </a:r>
          </a:p>
        </p:txBody>
      </p:sp>
      <p:sp>
        <p:nvSpPr>
          <p:cNvPr id="225" name="Text Placeholder 224"/>
          <p:cNvSpPr>
            <a:spLocks noGrp="1"/>
          </p:cNvSpPr>
          <p:nvPr>
            <p:ph type="body" sz="quarter" idx="185"/>
          </p:nvPr>
        </p:nvSpPr>
        <p:spPr/>
        <p:txBody>
          <a:bodyPr>
            <a:normAutofit fontScale="92500"/>
          </a:bodyPr>
          <a:lstStyle/>
          <a:p>
            <a:r>
              <a:rPr lang="en-US" dirty="0"/>
              <a:t>Intracranial Measurements of Gamma Band Frequencies in Theory of Mind Cognition</a:t>
            </a:r>
          </a:p>
        </p:txBody>
      </p:sp>
      <p:pic>
        <p:nvPicPr>
          <p:cNvPr id="58" name="Picture 57">
            <a:extLst>
              <a:ext uri="{FF2B5EF4-FFF2-40B4-BE49-F238E27FC236}">
                <a16:creationId xmlns:a16="http://schemas.microsoft.com/office/drawing/2014/main" id="{135E3BF6-4AA6-1D46-A2E1-A378808C0A6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87657" y="14011051"/>
            <a:ext cx="6248828" cy="1554657"/>
          </a:xfrm>
          <a:prstGeom prst="rect">
            <a:avLst/>
          </a:prstGeom>
          <a:noFill/>
          <a:ln>
            <a:noFill/>
          </a:ln>
        </p:spPr>
      </p:pic>
      <p:pic>
        <p:nvPicPr>
          <p:cNvPr id="59" name="Picture 58">
            <a:extLst>
              <a:ext uri="{FF2B5EF4-FFF2-40B4-BE49-F238E27FC236}">
                <a16:creationId xmlns:a16="http://schemas.microsoft.com/office/drawing/2014/main" id="{71224972-6A98-D244-81A2-97B4F01E007F}"/>
              </a:ext>
            </a:extLst>
          </p:cNvPr>
          <p:cNvPicPr>
            <a:picLocks noChangeAspect="1"/>
          </p:cNvPicPr>
          <p:nvPr/>
        </p:nvPicPr>
        <p:blipFill>
          <a:blip r:embed="rId4"/>
          <a:stretch>
            <a:fillRect/>
          </a:stretch>
        </p:blipFill>
        <p:spPr>
          <a:xfrm>
            <a:off x="7833740" y="2908131"/>
            <a:ext cx="2154537" cy="2257396"/>
          </a:xfrm>
          <a:prstGeom prst="rect">
            <a:avLst/>
          </a:prstGeom>
        </p:spPr>
      </p:pic>
      <p:sp>
        <p:nvSpPr>
          <p:cNvPr id="66" name="Text Placeholder 178">
            <a:extLst>
              <a:ext uri="{FF2B5EF4-FFF2-40B4-BE49-F238E27FC236}">
                <a16:creationId xmlns:a16="http://schemas.microsoft.com/office/drawing/2014/main" id="{09E49E41-26AF-6345-A195-8A6BA77B1769}"/>
              </a:ext>
            </a:extLst>
          </p:cNvPr>
          <p:cNvSpPr txBox="1">
            <a:spLocks/>
          </p:cNvSpPr>
          <p:nvPr/>
        </p:nvSpPr>
        <p:spPr>
          <a:xfrm>
            <a:off x="13904842" y="2773745"/>
            <a:ext cx="6279386" cy="428684"/>
          </a:xfrm>
          <a:prstGeom prst="rect">
            <a:avLst/>
          </a:prstGeom>
          <a:noFill/>
        </p:spPr>
        <p:txBody>
          <a:bodyPr wrap="square" lIns="52249" tIns="52249" rIns="52249" bIns="52249" anchor="ctr" anchorCtr="0">
            <a:spAutoFit/>
          </a:bodyPr>
          <a:lstStyle>
            <a:lvl1pPr marL="940479" indent="-940479" algn="ctr" defTabSz="2507943" rtl="0" eaLnBrk="1" latinLnBrk="0" hangingPunct="1">
              <a:spcBef>
                <a:spcPct val="20000"/>
              </a:spcBef>
              <a:buFont typeface="Arial" pitchFamily="34" charset="0"/>
              <a:buNone/>
              <a:defRPr sz="2100" b="1" u="sng" kern="1200" baseline="0">
                <a:solidFill>
                  <a:schemeClr val="accent5">
                    <a:lumMod val="50000"/>
                  </a:schemeClr>
                </a:solidFill>
                <a:latin typeface="+mn-lt"/>
                <a:ea typeface="+mn-ea"/>
                <a:cs typeface="+mn-cs"/>
              </a:defRPr>
            </a:lvl1pPr>
            <a:lvl2pPr marL="2037704" indent="-783732" algn="l" defTabSz="2507943" rtl="0" eaLnBrk="1" latinLnBrk="0" hangingPunct="1">
              <a:spcBef>
                <a:spcPct val="20000"/>
              </a:spcBef>
              <a:buFont typeface="Arial" pitchFamily="34" charset="0"/>
              <a:buChar char="–"/>
              <a:defRPr sz="7700" kern="1200">
                <a:solidFill>
                  <a:schemeClr val="tx1"/>
                </a:solidFill>
                <a:latin typeface="+mn-lt"/>
                <a:ea typeface="+mn-ea"/>
                <a:cs typeface="+mn-cs"/>
              </a:defRPr>
            </a:lvl2pPr>
            <a:lvl3pPr marL="3134929" indent="-626986" algn="l" defTabSz="2507943" rtl="0" eaLnBrk="1" latinLnBrk="0" hangingPunct="1">
              <a:spcBef>
                <a:spcPct val="20000"/>
              </a:spcBef>
              <a:buFont typeface="Arial" pitchFamily="34" charset="0"/>
              <a:buChar char="•"/>
              <a:defRPr sz="6600" kern="1200">
                <a:solidFill>
                  <a:schemeClr val="tx1"/>
                </a:solidFill>
                <a:latin typeface="+mn-lt"/>
                <a:ea typeface="+mn-ea"/>
                <a:cs typeface="+mn-cs"/>
              </a:defRPr>
            </a:lvl3pPr>
            <a:lvl4pPr marL="4388901"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4pPr>
            <a:lvl5pPr marL="5642872"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5pPr>
            <a:lvl6pPr marL="6896844"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6pPr>
            <a:lvl7pPr marL="8150815"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7pPr>
            <a:lvl8pPr marL="9404787"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8pPr>
            <a:lvl9pPr marL="10658758"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9pPr>
          </a:lstStyle>
          <a:p>
            <a:r>
              <a:rPr lang="en-US" dirty="0"/>
              <a:t>Discussion</a:t>
            </a:r>
          </a:p>
        </p:txBody>
      </p:sp>
      <p:sp>
        <p:nvSpPr>
          <p:cNvPr id="67" name="Text Placeholder 179">
            <a:extLst>
              <a:ext uri="{FF2B5EF4-FFF2-40B4-BE49-F238E27FC236}">
                <a16:creationId xmlns:a16="http://schemas.microsoft.com/office/drawing/2014/main" id="{06479F76-F995-D741-BC2B-080EB50658D3}"/>
              </a:ext>
            </a:extLst>
          </p:cNvPr>
          <p:cNvSpPr txBox="1">
            <a:spLocks/>
          </p:cNvSpPr>
          <p:nvPr/>
        </p:nvSpPr>
        <p:spPr>
          <a:xfrm>
            <a:off x="13947191" y="3280325"/>
            <a:ext cx="6237037" cy="9700225"/>
          </a:xfrm>
          <a:prstGeom prst="rect">
            <a:avLst/>
          </a:prstGeom>
        </p:spPr>
        <p:txBody>
          <a:bodyPr wrap="square" lIns="130622" tIns="130622" rIns="130622" bIns="130622">
            <a:spAutoFit/>
          </a:bodyPr>
          <a:lstStyle>
            <a:lvl1pPr marL="0" indent="0" algn="l" defTabSz="2507943" rtl="0" eaLnBrk="1" latinLnBrk="0" hangingPunct="1">
              <a:spcBef>
                <a:spcPct val="20000"/>
              </a:spcBef>
              <a:buFont typeface="Arial" pitchFamily="34" charset="0"/>
              <a:buNone/>
              <a:defRPr sz="1400" kern="1200">
                <a:solidFill>
                  <a:schemeClr val="tx1"/>
                </a:solidFill>
                <a:latin typeface="Trebuchet MS" pitchFamily="34" charset="0"/>
                <a:ea typeface="+mn-ea"/>
                <a:cs typeface="+mn-cs"/>
              </a:defRPr>
            </a:lvl1pPr>
            <a:lvl2pPr marL="849043" indent="-326555"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2pPr>
            <a:lvl3pPr marL="1175598" indent="-326555"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3pPr>
            <a:lvl4pPr marL="1534809" indent="-359211"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4pPr>
            <a:lvl5pPr marL="1796053" indent="-261244"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5pPr>
            <a:lvl6pPr marL="6896844"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6pPr>
            <a:lvl7pPr marL="8150815"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7pPr>
            <a:lvl8pPr marL="9404787"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8pPr>
            <a:lvl9pPr marL="10658758"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9pPr>
          </a:lstStyle>
          <a:p>
            <a:pPr lvl="0"/>
            <a:r>
              <a:rPr lang="en-US" dirty="0"/>
              <a:t>TPJ is most accurately represented by blue electrodes 4-6 and red electrodes 5-8. During the response to the sarcasm prompt there are differences in gamma activity that are unique in frequency and time. As we looked at data further from this region, such as the green electrode strip, gamma activity was decreased or inconsistent. These findings are are likely representative of this region being associated with processing the perceptual view of someone else’s motivation. Sarcasm is an ideal prompt for </a:t>
            </a:r>
            <a:r>
              <a:rPr lang="en-US" dirty="0" err="1"/>
              <a:t>ToM</a:t>
            </a:r>
            <a:r>
              <a:rPr lang="en-US" dirty="0"/>
              <a:t> cognition due to the obvious opposition of a literal prose. The findings where not consistent with our hypothesis in the categories of simile and metaphor likely due to the interpretation requiring additional associations. These associations may rely on the ability to recruit other neural pathways involved in associative knowledge and memory not accounted for in this concept.  </a:t>
            </a:r>
          </a:p>
          <a:p>
            <a:pPr lvl="0"/>
            <a:r>
              <a:rPr lang="en-US" dirty="0"/>
              <a:t>One aspect to consider regarding information processing is integration of visual and auditory cues when forming a response. Although there is a bilateral response in field potentials of the TPJ with </a:t>
            </a:r>
            <a:r>
              <a:rPr lang="en-US" dirty="0" err="1"/>
              <a:t>ToM</a:t>
            </a:r>
            <a:r>
              <a:rPr lang="en-US" dirty="0"/>
              <a:t> tasks, consistencies between the two are thought to be stimulus dependent. An interesting study evaluated this by focusing on the differences of the left and right TPJ. The fMRI study done on congenitally blind subjects showed high neural pattern correlations to similar perceptual tasks remain unchanged in the right TPJ but the left TPJ demonstrated decreased similarities. (</a:t>
            </a:r>
            <a:r>
              <a:rPr lang="en-US" dirty="0" err="1"/>
              <a:t>Koster</a:t>
            </a:r>
            <a:r>
              <a:rPr lang="en-US" dirty="0"/>
              <a:t>-Hale 2014)</a:t>
            </a:r>
          </a:p>
          <a:p>
            <a:r>
              <a:rPr lang="en-US" dirty="0"/>
              <a:t>Limitations of this study include barriers with the population used and data analysis. By analyzing data using patients undergoing intracranial resections there were physical constraints. One of the problems was the fixed position required for the surgery made it difficult to communicate with patients and maintain their attention. Additionally, their intraoperative state led to complications such as nausea and drowsiness. These patients also may have not had ideal brain function due to their pathological states. Problems with data analysis arose with the equipment used. Consistent dulling of frequencies around the 60 Hz band can be seen due to mechanical frequencies in the operating room. The data acquired also had a low sampling rate which decreased the resolution of our data. </a:t>
            </a:r>
          </a:p>
          <a:p>
            <a:r>
              <a:rPr lang="en-US" dirty="0"/>
              <a:t>Future studies of </a:t>
            </a:r>
            <a:r>
              <a:rPr lang="en-US" dirty="0" err="1"/>
              <a:t>ToM</a:t>
            </a:r>
            <a:r>
              <a:rPr lang="en-US" dirty="0"/>
              <a:t> would benefit from using patients with implanted electrodes such as the ones used to monitor patients with severe epilepsy. These are ideal for this type of study because the implanted hardware contain large electrode grids with decreased artifact (Figure 4). This would also allow for more complex tasks including those with visual stimuli. Studies have also shown associations with frequencies in the high gamma range ( &gt;80 Hz). Using higher sampling rates during acquisition would allow for a better resolution of high frequency data. </a:t>
            </a:r>
          </a:p>
          <a:p>
            <a:pPr lvl="0"/>
            <a:endParaRPr lang="en-US" dirty="0"/>
          </a:p>
        </p:txBody>
      </p:sp>
      <p:sp>
        <p:nvSpPr>
          <p:cNvPr id="70" name="Text Placeholder 179">
            <a:extLst>
              <a:ext uri="{FF2B5EF4-FFF2-40B4-BE49-F238E27FC236}">
                <a16:creationId xmlns:a16="http://schemas.microsoft.com/office/drawing/2014/main" id="{76F62776-40AD-6E40-93F8-06F00201B4C0}"/>
              </a:ext>
            </a:extLst>
          </p:cNvPr>
          <p:cNvSpPr txBox="1">
            <a:spLocks/>
          </p:cNvSpPr>
          <p:nvPr/>
        </p:nvSpPr>
        <p:spPr>
          <a:xfrm>
            <a:off x="20560380" y="6373914"/>
            <a:ext cx="6279386" cy="2418231"/>
          </a:xfrm>
          <a:prstGeom prst="rect">
            <a:avLst/>
          </a:prstGeom>
        </p:spPr>
        <p:txBody>
          <a:bodyPr wrap="square" lIns="130622" tIns="130622" rIns="130622" bIns="130622">
            <a:spAutoFit/>
          </a:bodyPr>
          <a:lstStyle>
            <a:lvl1pPr marL="0" indent="0" algn="l" defTabSz="2507943" rtl="0" eaLnBrk="1" latinLnBrk="0" hangingPunct="1">
              <a:spcBef>
                <a:spcPct val="20000"/>
              </a:spcBef>
              <a:buFont typeface="Arial" pitchFamily="34" charset="0"/>
              <a:buNone/>
              <a:defRPr sz="1400" kern="1200">
                <a:solidFill>
                  <a:schemeClr val="tx1"/>
                </a:solidFill>
                <a:latin typeface="Trebuchet MS" pitchFamily="34" charset="0"/>
                <a:ea typeface="+mn-ea"/>
                <a:cs typeface="+mn-cs"/>
              </a:defRPr>
            </a:lvl1pPr>
            <a:lvl2pPr marL="849043" indent="-326555"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2pPr>
            <a:lvl3pPr marL="1175598" indent="-326555"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3pPr>
            <a:lvl4pPr marL="1534809" indent="-359211"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4pPr>
            <a:lvl5pPr marL="1796053" indent="-261244"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5pPr>
            <a:lvl6pPr marL="6896844"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6pPr>
            <a:lvl7pPr marL="8150815"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7pPr>
            <a:lvl8pPr marL="9404787"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8pPr>
            <a:lvl9pPr marL="10658758"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9pPr>
          </a:lstStyle>
          <a:p>
            <a:r>
              <a:rPr lang="en-US" dirty="0"/>
              <a:t>The findings of from the intraoperative </a:t>
            </a:r>
            <a:r>
              <a:rPr lang="en-US" dirty="0" err="1"/>
              <a:t>ECoG</a:t>
            </a:r>
            <a:r>
              <a:rPr lang="en-US" dirty="0"/>
              <a:t> recordings obtained in this study show promising results that call for future research that can match the temporal and spatial resolution of oscillatory cortical activity during theory of mind cognition. The spectral analysis obtained with intracranial data strengthens associations of gamma band frequencies and the TPJ being a critical component of the perceptual awareness of others motivation. Further research in this field can elucidate mechanisms that will lead to earlier neurophysiological diagnostic evaluations and therapeutic modalities of developmental disorders such as autism spectrum disorder. </a:t>
            </a:r>
          </a:p>
        </p:txBody>
      </p:sp>
      <p:pic>
        <p:nvPicPr>
          <p:cNvPr id="8" name="Picture 7">
            <a:extLst>
              <a:ext uri="{FF2B5EF4-FFF2-40B4-BE49-F238E27FC236}">
                <a16:creationId xmlns:a16="http://schemas.microsoft.com/office/drawing/2014/main" id="{A61BC6C3-7E6B-0E4B-9525-992572BE0445}"/>
              </a:ext>
            </a:extLst>
          </p:cNvPr>
          <p:cNvPicPr>
            <a:picLocks noChangeAspect="1"/>
          </p:cNvPicPr>
          <p:nvPr/>
        </p:nvPicPr>
        <p:blipFill>
          <a:blip r:embed="rId5"/>
          <a:stretch>
            <a:fillRect/>
          </a:stretch>
        </p:blipFill>
        <p:spPr>
          <a:xfrm>
            <a:off x="14295164" y="12861266"/>
            <a:ext cx="2749371" cy="1908143"/>
          </a:xfrm>
          <a:prstGeom prst="rect">
            <a:avLst/>
          </a:prstGeom>
        </p:spPr>
      </p:pic>
      <p:pic>
        <p:nvPicPr>
          <p:cNvPr id="9" name="Picture 8">
            <a:extLst>
              <a:ext uri="{FF2B5EF4-FFF2-40B4-BE49-F238E27FC236}">
                <a16:creationId xmlns:a16="http://schemas.microsoft.com/office/drawing/2014/main" id="{1BE5D6D9-B727-5A46-B2F3-0B5E7E6A2975}"/>
              </a:ext>
            </a:extLst>
          </p:cNvPr>
          <p:cNvPicPr>
            <a:picLocks noChangeAspect="1"/>
          </p:cNvPicPr>
          <p:nvPr/>
        </p:nvPicPr>
        <p:blipFill>
          <a:blip r:embed="rId6"/>
          <a:stretch>
            <a:fillRect/>
          </a:stretch>
        </p:blipFill>
        <p:spPr>
          <a:xfrm>
            <a:off x="17127100" y="12861266"/>
            <a:ext cx="2521518" cy="1893451"/>
          </a:xfrm>
          <a:prstGeom prst="rect">
            <a:avLst/>
          </a:prstGeom>
        </p:spPr>
      </p:pic>
      <p:sp>
        <p:nvSpPr>
          <p:cNvPr id="74" name="Text Placeholder 174">
            <a:extLst>
              <a:ext uri="{FF2B5EF4-FFF2-40B4-BE49-F238E27FC236}">
                <a16:creationId xmlns:a16="http://schemas.microsoft.com/office/drawing/2014/main" id="{63AA68C1-AD0A-1B42-97CF-21E1D281F9CB}"/>
              </a:ext>
            </a:extLst>
          </p:cNvPr>
          <p:cNvSpPr txBox="1">
            <a:spLocks/>
          </p:cNvSpPr>
          <p:nvPr/>
        </p:nvSpPr>
        <p:spPr>
          <a:xfrm>
            <a:off x="587657" y="10615538"/>
            <a:ext cx="6240240" cy="3323094"/>
          </a:xfrm>
          <a:prstGeom prst="rect">
            <a:avLst/>
          </a:prstGeom>
        </p:spPr>
        <p:txBody>
          <a:bodyPr wrap="square" lIns="130622" tIns="130622" rIns="130622" bIns="130622">
            <a:spAutoFit/>
          </a:bodyPr>
          <a:lstStyle>
            <a:lvl1pPr marL="0" indent="0" algn="l" defTabSz="2507943" rtl="0" eaLnBrk="1" latinLnBrk="0" hangingPunct="1">
              <a:spcBef>
                <a:spcPct val="20000"/>
              </a:spcBef>
              <a:buFont typeface="Arial" pitchFamily="34" charset="0"/>
              <a:buNone/>
              <a:defRPr sz="1400" kern="1200">
                <a:solidFill>
                  <a:schemeClr val="tx1"/>
                </a:solidFill>
                <a:latin typeface="Trebuchet MS" pitchFamily="34" charset="0"/>
                <a:ea typeface="+mn-ea"/>
                <a:cs typeface="+mn-cs"/>
              </a:defRPr>
            </a:lvl1pPr>
            <a:lvl2pPr marL="849043" indent="-326555"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2pPr>
            <a:lvl3pPr marL="1175598" indent="-326555"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3pPr>
            <a:lvl4pPr marL="1534809" indent="-359211"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4pPr>
            <a:lvl5pPr marL="1796053" indent="-261244"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5pPr>
            <a:lvl6pPr marL="6896844"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6pPr>
            <a:lvl7pPr marL="8150815"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7pPr>
            <a:lvl8pPr marL="9404787"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8pPr>
            <a:lvl9pPr marL="10658758"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9pPr>
          </a:lstStyle>
          <a:p>
            <a:r>
              <a:rPr lang="en-US" dirty="0"/>
              <a:t>The subjects for this study were patients undergoing intraoperative awake craniotomies for tumor and seizure foci. Three electrode strips were placed directly on the surface of the temporal parietal junction and local field potentials were recorded (Figure 1). To evaluate theory of mind recordings we verbally provided several short stories followed by questions from four different categories (Table 1). The first three represent theory of mind questions and the last acted as a control. These questions will be administered before and after surgical resections. We then evaluated the data for consistencies in neural activity in the TPJ region. The response time analyzed consisted of 1 second prior to the subject's response until 3 seconds after. Time-frequency data was taken from each type of question and analyzed as an average represented as time vs frequency spectral data (Figure 2). </a:t>
            </a:r>
          </a:p>
          <a:p>
            <a:endParaRPr lang="en-US" dirty="0"/>
          </a:p>
        </p:txBody>
      </p:sp>
      <p:sp>
        <p:nvSpPr>
          <p:cNvPr id="10" name="TextBox 9">
            <a:extLst>
              <a:ext uri="{FF2B5EF4-FFF2-40B4-BE49-F238E27FC236}">
                <a16:creationId xmlns:a16="http://schemas.microsoft.com/office/drawing/2014/main" id="{52E68B39-880D-504A-98DB-099D3CA18B79}"/>
              </a:ext>
            </a:extLst>
          </p:cNvPr>
          <p:cNvSpPr txBox="1"/>
          <p:nvPr/>
        </p:nvSpPr>
        <p:spPr>
          <a:xfrm>
            <a:off x="587657" y="15563619"/>
            <a:ext cx="3811183" cy="246221"/>
          </a:xfrm>
          <a:prstGeom prst="rect">
            <a:avLst/>
          </a:prstGeom>
          <a:noFill/>
        </p:spPr>
        <p:txBody>
          <a:bodyPr wrap="square" rtlCol="0">
            <a:spAutoFit/>
          </a:bodyPr>
          <a:lstStyle/>
          <a:p>
            <a:r>
              <a:rPr lang="en-US" sz="1000" i="1" dirty="0"/>
              <a:t>Table  1. Example of the stem and questions used during the study. </a:t>
            </a:r>
          </a:p>
        </p:txBody>
      </p:sp>
      <p:pic>
        <p:nvPicPr>
          <p:cNvPr id="11" name="Picture 10">
            <a:extLst>
              <a:ext uri="{FF2B5EF4-FFF2-40B4-BE49-F238E27FC236}">
                <a16:creationId xmlns:a16="http://schemas.microsoft.com/office/drawing/2014/main" id="{7EAA4877-F3AC-E84D-9922-12FA88ED4724}"/>
              </a:ext>
            </a:extLst>
          </p:cNvPr>
          <p:cNvPicPr>
            <a:picLocks noChangeAspect="1"/>
          </p:cNvPicPr>
          <p:nvPr/>
        </p:nvPicPr>
        <p:blipFill>
          <a:blip r:embed="rId7"/>
          <a:stretch>
            <a:fillRect/>
          </a:stretch>
        </p:blipFill>
        <p:spPr>
          <a:xfrm>
            <a:off x="7794791" y="5757457"/>
            <a:ext cx="5038811" cy="1638605"/>
          </a:xfrm>
          <a:prstGeom prst="rect">
            <a:avLst/>
          </a:prstGeom>
        </p:spPr>
      </p:pic>
      <p:sp>
        <p:nvSpPr>
          <p:cNvPr id="78" name="TextBox 77">
            <a:extLst>
              <a:ext uri="{FF2B5EF4-FFF2-40B4-BE49-F238E27FC236}">
                <a16:creationId xmlns:a16="http://schemas.microsoft.com/office/drawing/2014/main" id="{3EED3729-9BD6-8D4B-B79B-C4A580CCDA65}"/>
              </a:ext>
            </a:extLst>
          </p:cNvPr>
          <p:cNvSpPr txBox="1"/>
          <p:nvPr/>
        </p:nvSpPr>
        <p:spPr>
          <a:xfrm>
            <a:off x="7703229" y="5203558"/>
            <a:ext cx="5220291" cy="400110"/>
          </a:xfrm>
          <a:prstGeom prst="rect">
            <a:avLst/>
          </a:prstGeom>
          <a:noFill/>
        </p:spPr>
        <p:txBody>
          <a:bodyPr wrap="square" rtlCol="0">
            <a:spAutoFit/>
          </a:bodyPr>
          <a:lstStyle/>
          <a:p>
            <a:r>
              <a:rPr lang="en-US" sz="1000" i="1" dirty="0"/>
              <a:t>Figure 1. Images represent anatomical and intraoperative electrode placements. Within each strip is individual electrode channels with lowest being most anterior.</a:t>
            </a:r>
          </a:p>
        </p:txBody>
      </p:sp>
      <p:sp>
        <p:nvSpPr>
          <p:cNvPr id="79" name="TextBox 78">
            <a:extLst>
              <a:ext uri="{FF2B5EF4-FFF2-40B4-BE49-F238E27FC236}">
                <a16:creationId xmlns:a16="http://schemas.microsoft.com/office/drawing/2014/main" id="{146E1591-1403-F447-B7CF-650BD6E6A7BC}"/>
              </a:ext>
            </a:extLst>
          </p:cNvPr>
          <p:cNvSpPr txBox="1"/>
          <p:nvPr/>
        </p:nvSpPr>
        <p:spPr>
          <a:xfrm>
            <a:off x="7759462" y="7433359"/>
            <a:ext cx="5038812" cy="553998"/>
          </a:xfrm>
          <a:prstGeom prst="rect">
            <a:avLst/>
          </a:prstGeom>
          <a:noFill/>
        </p:spPr>
        <p:txBody>
          <a:bodyPr wrap="square" rtlCol="0">
            <a:spAutoFit/>
          </a:bodyPr>
          <a:lstStyle/>
          <a:p>
            <a:r>
              <a:rPr lang="en-US" sz="1000" i="1" dirty="0"/>
              <a:t>Figure 2. Example of data from the blue electrode strip. Each row shows 6 channels that have 1 question type. Left shows 1.1a, 2.1a, 3.1 a 4.1a, and 5.1a that are answers to sarcasm questions from different prompts . Columns  represent -1 to 3 seconds of response.</a:t>
            </a:r>
          </a:p>
        </p:txBody>
      </p:sp>
      <p:sp>
        <p:nvSpPr>
          <p:cNvPr id="80" name="TextBox 79">
            <a:extLst>
              <a:ext uri="{FF2B5EF4-FFF2-40B4-BE49-F238E27FC236}">
                <a16:creationId xmlns:a16="http://schemas.microsoft.com/office/drawing/2014/main" id="{8127BCD1-C6E7-D345-B7C6-AA0ED66EEFD2}"/>
              </a:ext>
            </a:extLst>
          </p:cNvPr>
          <p:cNvSpPr txBox="1"/>
          <p:nvPr/>
        </p:nvSpPr>
        <p:spPr>
          <a:xfrm>
            <a:off x="14295163" y="14847630"/>
            <a:ext cx="5663875" cy="400110"/>
          </a:xfrm>
          <a:prstGeom prst="rect">
            <a:avLst/>
          </a:prstGeom>
          <a:noFill/>
        </p:spPr>
        <p:txBody>
          <a:bodyPr wrap="square" rtlCol="0">
            <a:spAutoFit/>
          </a:bodyPr>
          <a:lstStyle/>
          <a:p>
            <a:r>
              <a:rPr lang="en-US" sz="1000" i="1" dirty="0"/>
              <a:t>Figure 4. Images represent  an example of the large area accounted for by implanted intracranial electrode grids used on epilepsy patients (</a:t>
            </a:r>
            <a:r>
              <a:rPr lang="en-US" sz="1000" i="1" dirty="0" err="1"/>
              <a:t>Nagahama</a:t>
            </a:r>
            <a:r>
              <a:rPr lang="en-US" sz="1000" i="1" dirty="0"/>
              <a:t> 2018) </a:t>
            </a:r>
          </a:p>
        </p:txBody>
      </p:sp>
      <p:sp>
        <p:nvSpPr>
          <p:cNvPr id="77" name="TextBox 76">
            <a:extLst>
              <a:ext uri="{FF2B5EF4-FFF2-40B4-BE49-F238E27FC236}">
                <a16:creationId xmlns:a16="http://schemas.microsoft.com/office/drawing/2014/main" id="{A7513325-4093-464E-84FD-A7A996B9A9A8}"/>
              </a:ext>
            </a:extLst>
          </p:cNvPr>
          <p:cNvSpPr txBox="1"/>
          <p:nvPr/>
        </p:nvSpPr>
        <p:spPr>
          <a:xfrm>
            <a:off x="7755376" y="15479928"/>
            <a:ext cx="5112091" cy="246221"/>
          </a:xfrm>
          <a:prstGeom prst="rect">
            <a:avLst/>
          </a:prstGeom>
          <a:noFill/>
        </p:spPr>
        <p:txBody>
          <a:bodyPr wrap="square" rtlCol="0">
            <a:spAutoFit/>
          </a:bodyPr>
          <a:lstStyle/>
          <a:p>
            <a:r>
              <a:rPr lang="en-US" sz="1000" i="1" dirty="0"/>
              <a:t>Figure 3. Results of spectral analysis of frequency vs time data for TPJ relevant channels.</a:t>
            </a:r>
          </a:p>
        </p:txBody>
      </p:sp>
      <p:sp>
        <p:nvSpPr>
          <p:cNvPr id="64" name="Picture Placeholder 63">
            <a:extLst>
              <a:ext uri="{FF2B5EF4-FFF2-40B4-BE49-F238E27FC236}">
                <a16:creationId xmlns:a16="http://schemas.microsoft.com/office/drawing/2014/main" id="{42B75F1E-3911-1D42-81A0-04945C7BDB8D}"/>
              </a:ext>
            </a:extLst>
          </p:cNvPr>
          <p:cNvSpPr>
            <a:spLocks noGrp="1"/>
          </p:cNvSpPr>
          <p:nvPr>
            <p:ph type="pic" sz="quarter" idx="15"/>
          </p:nvPr>
        </p:nvSpPr>
        <p:spPr/>
      </p:sp>
      <p:pic>
        <p:nvPicPr>
          <p:cNvPr id="2" name="Picture 1">
            <a:extLst>
              <a:ext uri="{FF2B5EF4-FFF2-40B4-BE49-F238E27FC236}">
                <a16:creationId xmlns:a16="http://schemas.microsoft.com/office/drawing/2014/main" id="{B6AD0ED9-92DC-8941-B62E-F593B6F6C15F}"/>
              </a:ext>
            </a:extLst>
          </p:cNvPr>
          <p:cNvPicPr>
            <a:picLocks noChangeAspect="1"/>
          </p:cNvPicPr>
          <p:nvPr/>
        </p:nvPicPr>
        <p:blipFill>
          <a:blip r:embed="rId8"/>
          <a:stretch>
            <a:fillRect/>
          </a:stretch>
        </p:blipFill>
        <p:spPr>
          <a:xfrm>
            <a:off x="10643736" y="2880831"/>
            <a:ext cx="2154537" cy="2274648"/>
          </a:xfrm>
          <a:prstGeom prst="rect">
            <a:avLst/>
          </a:prstGeom>
        </p:spPr>
      </p:pic>
      <p:pic>
        <p:nvPicPr>
          <p:cNvPr id="3" name="Picture 2">
            <a:extLst>
              <a:ext uri="{FF2B5EF4-FFF2-40B4-BE49-F238E27FC236}">
                <a16:creationId xmlns:a16="http://schemas.microsoft.com/office/drawing/2014/main" id="{C1D09387-F061-D84B-9CCC-916596766007}"/>
              </a:ext>
            </a:extLst>
          </p:cNvPr>
          <p:cNvPicPr>
            <a:picLocks noChangeAspect="1"/>
          </p:cNvPicPr>
          <p:nvPr/>
        </p:nvPicPr>
        <p:blipFill>
          <a:blip r:embed="rId9"/>
          <a:stretch>
            <a:fillRect/>
          </a:stretch>
        </p:blipFill>
        <p:spPr>
          <a:xfrm>
            <a:off x="7756834" y="8576701"/>
            <a:ext cx="5278594" cy="6871205"/>
          </a:xfrm>
          <a:prstGeom prst="rect">
            <a:avLst/>
          </a:prstGeom>
        </p:spPr>
      </p:pic>
    </p:spTree>
    <p:extLst>
      <p:ext uri="{BB962C8B-B14F-4D97-AF65-F5344CB8AC3E}">
        <p14:creationId xmlns:p14="http://schemas.microsoft.com/office/powerpoint/2010/main" val="3417310049"/>
      </p:ext>
    </p:extLst>
  </p:cSld>
  <p:clrMapOvr>
    <a:masterClrMapping/>
  </p:clrMapOvr>
</p:sld>
</file>

<file path=ppt/theme/theme1.xml><?xml version="1.0" encoding="utf-8"?>
<a:theme xmlns:a="http://schemas.openxmlformats.org/drawingml/2006/main" name="PosterPresentations.com-36x60-Template-V3">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3 Column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ic - Wide Cente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PosterPresentations.com-36x60-Template-V3</Template>
  <TotalTime>15859</TotalTime>
  <Words>1646</Words>
  <Application>Microsoft Macintosh PowerPoint</Application>
  <PresentationFormat>Custom</PresentationFormat>
  <Paragraphs>34</Paragraphs>
  <Slides>1</Slides>
  <Notes>1</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vt:i4>
      </vt:variant>
    </vt:vector>
  </HeadingPairs>
  <TitlesOfParts>
    <vt:vector size="7" baseType="lpstr">
      <vt:lpstr>Arial</vt:lpstr>
      <vt:lpstr>Calibri</vt:lpstr>
      <vt:lpstr>Trebuchet MS</vt:lpstr>
      <vt:lpstr>PosterPresentations.com-36x60-Template-V3</vt:lpstr>
      <vt:lpstr>1_Classic 3 Columns</vt:lpstr>
      <vt:lpstr>Classic - Wide Center</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cp:lastModifiedBy>Nicholas James Garza</cp:lastModifiedBy>
  <cp:revision>66</cp:revision>
  <dcterms:created xsi:type="dcterms:W3CDTF">2012-02-06T18:46:22Z</dcterms:created>
  <dcterms:modified xsi:type="dcterms:W3CDTF">2020-02-13T21:54:27Z</dcterms:modified>
</cp:coreProperties>
</file>