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3" r:id="rId2"/>
  </p:sldMasterIdLst>
  <p:notesMasterIdLst>
    <p:notesMasterId r:id="rId4"/>
  </p:notesMasterIdLst>
  <p:handoutMasterIdLst>
    <p:handoutMasterId r:id="rId5"/>
  </p:handoutMasterIdLst>
  <p:sldIdLst>
    <p:sldId id="262" r:id="rId3"/>
  </p:sldIdLst>
  <p:sldSz cx="51206400" cy="28803600"/>
  <p:notesSz cx="6858000" cy="91440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843" autoAdjust="0"/>
    <p:restoredTop sz="86475" autoAdjust="0"/>
  </p:normalViewPr>
  <p:slideViewPr>
    <p:cSldViewPr snapToGrid="0" snapToObjects="1" showGuides="1">
      <p:cViewPr>
        <p:scale>
          <a:sx n="35" d="100"/>
          <a:sy n="35" d="100"/>
        </p:scale>
        <p:origin x="1648" y="-25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handoutMaster" Target="handoutMasters/handoutMaster1.xml"/><Relationship Id="rId10"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2/15/21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2/15/21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78662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6x56-Template - One center panel">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540FABCC-0431-4260-8B38-1ED42B15A367}"/>
              </a:ext>
            </a:extLst>
          </p:cNvPr>
          <p:cNvSpPr>
            <a:spLocks noGrp="1"/>
          </p:cNvSpPr>
          <p:nvPr>
            <p:ph type="body" sz="quarter" idx="10" hasCustomPrompt="1"/>
          </p:nvPr>
        </p:nvSpPr>
        <p:spPr>
          <a:xfrm>
            <a:off x="1130475" y="10080262"/>
            <a:ext cx="10548896" cy="834824"/>
          </a:xfrm>
          <a:prstGeom prst="rect">
            <a:avLst/>
          </a:prstGeom>
        </p:spPr>
        <p:txBody>
          <a:bodyPr wrap="square" lIns="228589" tIns="228589" rIns="228589" bIns="228589">
            <a:noAutofit/>
          </a:bodyPr>
          <a:lstStyle>
            <a:lvl1pPr marL="0" indent="0">
              <a:buNone/>
              <a:defRPr sz="2800">
                <a:solidFill>
                  <a:schemeClr val="tx2"/>
                </a:solidFill>
                <a:latin typeface="Calibri" panose="020F0502020204030204" pitchFamily="34" charset="0"/>
                <a:cs typeface="Calibri" panose="020F0502020204030204" pitchFamily="34" charset="0"/>
              </a:defRPr>
            </a:lvl1pPr>
            <a:lvl2pPr marL="1300097" indent="-500037">
              <a:defRPr sz="2188">
                <a:latin typeface="Trebuchet MS" pitchFamily="34" charset="0"/>
              </a:defRPr>
            </a:lvl2pPr>
            <a:lvl3pPr marL="1800135" indent="-500037">
              <a:defRPr sz="2188">
                <a:latin typeface="Trebuchet MS" pitchFamily="34" charset="0"/>
              </a:defRPr>
            </a:lvl3pPr>
            <a:lvl4pPr marL="2350177" indent="-550042">
              <a:defRPr sz="2188">
                <a:latin typeface="Trebuchet MS" pitchFamily="34" charset="0"/>
              </a:defRPr>
            </a:lvl4pPr>
            <a:lvl5pPr marL="2750206" indent="-400030">
              <a:defRPr sz="2188">
                <a:latin typeface="Trebuchet MS" pitchFamily="34" charset="0"/>
              </a:defRPr>
            </a:lvl5pPr>
          </a:lstStyle>
          <a:p>
            <a:pPr lvl="0"/>
            <a:r>
              <a:rPr lang="en-US" dirty="0"/>
              <a:t>Type in or paste your text here</a:t>
            </a:r>
          </a:p>
        </p:txBody>
      </p:sp>
      <p:sp>
        <p:nvSpPr>
          <p:cNvPr id="17" name="Text Placeholder 5">
            <a:extLst>
              <a:ext uri="{FF2B5EF4-FFF2-40B4-BE49-F238E27FC236}">
                <a16:creationId xmlns:a16="http://schemas.microsoft.com/office/drawing/2014/main" id="{C42BE438-534B-4D4F-BE91-74FA823A5F0C}"/>
              </a:ext>
            </a:extLst>
          </p:cNvPr>
          <p:cNvSpPr>
            <a:spLocks noGrp="1"/>
          </p:cNvSpPr>
          <p:nvPr>
            <p:ph type="body" sz="quarter" idx="11" hasCustomPrompt="1"/>
          </p:nvPr>
        </p:nvSpPr>
        <p:spPr>
          <a:xfrm>
            <a:off x="1130475" y="9291754"/>
            <a:ext cx="10548896" cy="700185"/>
          </a:xfrm>
          <a:prstGeom prst="rect">
            <a:avLst/>
          </a:prstGeom>
          <a:noFill/>
        </p:spPr>
        <p:txBody>
          <a:bodyPr wrap="square" lIns="91436" tIns="91436" rIns="91436" bIns="91436" anchor="ctr" anchorCtr="0">
            <a:noAutofit/>
          </a:bodyPr>
          <a:lstStyle>
            <a:lvl1pPr marL="0" indent="0" algn="l">
              <a:buNone/>
              <a:defRPr sz="3500" b="1" u="sng" baseline="0">
                <a:solidFill>
                  <a:schemeClr val="accent6"/>
                </a:solidFill>
              </a:defRPr>
            </a:lvl1pPr>
          </a:lstStyle>
          <a:p>
            <a:pPr lvl="0"/>
            <a:r>
              <a:rPr lang="en-US" dirty="0"/>
              <a:t>(click to edit) INTRODUCTION</a:t>
            </a:r>
          </a:p>
        </p:txBody>
      </p:sp>
      <p:sp>
        <p:nvSpPr>
          <p:cNvPr id="18" name="Text Placeholder 5">
            <a:extLst>
              <a:ext uri="{FF2B5EF4-FFF2-40B4-BE49-F238E27FC236}">
                <a16:creationId xmlns:a16="http://schemas.microsoft.com/office/drawing/2014/main" id="{741BD7A8-7FA2-4C99-B1E2-68A6012FFCCD}"/>
              </a:ext>
            </a:extLst>
          </p:cNvPr>
          <p:cNvSpPr>
            <a:spLocks noGrp="1"/>
          </p:cNvSpPr>
          <p:nvPr>
            <p:ph type="body" sz="quarter" idx="20" hasCustomPrompt="1"/>
          </p:nvPr>
        </p:nvSpPr>
        <p:spPr>
          <a:xfrm>
            <a:off x="1130475" y="14643216"/>
            <a:ext cx="10548896" cy="700185"/>
          </a:xfrm>
          <a:prstGeom prst="rect">
            <a:avLst/>
          </a:prstGeom>
          <a:noFill/>
        </p:spPr>
        <p:txBody>
          <a:bodyPr wrap="square" lIns="91436" tIns="91436" rIns="91436" bIns="91436" anchor="ctr" anchorCtr="0">
            <a:noAutofit/>
          </a:bodyPr>
          <a:lstStyle>
            <a:lvl1pPr marL="0" indent="0" algn="l">
              <a:buNone/>
              <a:defRPr sz="3500" b="1" u="sng" baseline="0">
                <a:solidFill>
                  <a:schemeClr val="accent6"/>
                </a:solidFill>
              </a:defRPr>
            </a:lvl1pPr>
          </a:lstStyle>
          <a:p>
            <a:pPr lvl="0"/>
            <a:r>
              <a:rPr lang="en-US" dirty="0"/>
              <a:t>(click to edit) OBJECTIVES</a:t>
            </a:r>
          </a:p>
        </p:txBody>
      </p:sp>
      <p:sp>
        <p:nvSpPr>
          <p:cNvPr id="21" name="Text Placeholder 5">
            <a:extLst>
              <a:ext uri="{FF2B5EF4-FFF2-40B4-BE49-F238E27FC236}">
                <a16:creationId xmlns:a16="http://schemas.microsoft.com/office/drawing/2014/main" id="{9FF9ECD4-5AA0-428D-8EDA-6B7B093FAAF8}"/>
              </a:ext>
            </a:extLst>
          </p:cNvPr>
          <p:cNvSpPr>
            <a:spLocks noGrp="1"/>
          </p:cNvSpPr>
          <p:nvPr>
            <p:ph type="body" sz="quarter" idx="27" hasCustomPrompt="1"/>
          </p:nvPr>
        </p:nvSpPr>
        <p:spPr>
          <a:xfrm>
            <a:off x="1130475" y="20632837"/>
            <a:ext cx="10548896" cy="700185"/>
          </a:xfrm>
          <a:prstGeom prst="rect">
            <a:avLst/>
          </a:prstGeom>
          <a:noFill/>
        </p:spPr>
        <p:txBody>
          <a:bodyPr wrap="square" lIns="91436" tIns="91436" rIns="91436" bIns="91436" anchor="ctr" anchorCtr="0">
            <a:noAutofit/>
          </a:bodyPr>
          <a:lstStyle>
            <a:lvl1pPr marL="0" indent="0" algn="l">
              <a:buNone/>
              <a:defRPr sz="3500" b="1" u="sng" baseline="0">
                <a:solidFill>
                  <a:schemeClr val="accent6"/>
                </a:solidFill>
              </a:defRPr>
            </a:lvl1pPr>
          </a:lstStyle>
          <a:p>
            <a:pPr lvl="0"/>
            <a:r>
              <a:rPr lang="en-US" dirty="0"/>
              <a:t>(click to edit) METHODS</a:t>
            </a:r>
          </a:p>
        </p:txBody>
      </p:sp>
      <p:sp>
        <p:nvSpPr>
          <p:cNvPr id="22" name="Text Placeholder 3">
            <a:extLst>
              <a:ext uri="{FF2B5EF4-FFF2-40B4-BE49-F238E27FC236}">
                <a16:creationId xmlns:a16="http://schemas.microsoft.com/office/drawing/2014/main" id="{45C66389-A284-4602-962E-75183D711F43}"/>
              </a:ext>
            </a:extLst>
          </p:cNvPr>
          <p:cNvSpPr>
            <a:spLocks noGrp="1"/>
          </p:cNvSpPr>
          <p:nvPr>
            <p:ph type="body" sz="quarter" idx="28" hasCustomPrompt="1"/>
          </p:nvPr>
        </p:nvSpPr>
        <p:spPr>
          <a:xfrm>
            <a:off x="1130475" y="21396725"/>
            <a:ext cx="10548896" cy="834824"/>
          </a:xfrm>
          <a:prstGeom prst="rect">
            <a:avLst/>
          </a:prstGeom>
        </p:spPr>
        <p:txBody>
          <a:bodyPr wrap="square" lIns="228589" tIns="228589" rIns="228589" bIns="228589">
            <a:noAutofit/>
          </a:bodyPr>
          <a:lstStyle>
            <a:lvl1pPr marL="0" indent="0">
              <a:buNone/>
              <a:defRPr sz="2800">
                <a:solidFill>
                  <a:schemeClr val="tx2"/>
                </a:solidFill>
                <a:latin typeface="Calibri" panose="020F0502020204030204" pitchFamily="34" charset="0"/>
                <a:cs typeface="Calibri" panose="020F0502020204030204" pitchFamily="34" charset="0"/>
              </a:defRPr>
            </a:lvl1pPr>
            <a:lvl2pPr marL="1300097" indent="-500037">
              <a:defRPr sz="2188">
                <a:latin typeface="Trebuchet MS" pitchFamily="34" charset="0"/>
              </a:defRPr>
            </a:lvl2pPr>
            <a:lvl3pPr marL="1800135" indent="-500037">
              <a:defRPr sz="2188">
                <a:latin typeface="Trebuchet MS" pitchFamily="34" charset="0"/>
              </a:defRPr>
            </a:lvl3pPr>
            <a:lvl4pPr marL="2350177" indent="-550042">
              <a:defRPr sz="2188">
                <a:latin typeface="Trebuchet MS" pitchFamily="34" charset="0"/>
              </a:defRPr>
            </a:lvl4pPr>
            <a:lvl5pPr marL="2750206" indent="-400030">
              <a:defRPr sz="2188">
                <a:latin typeface="Trebuchet MS" pitchFamily="34" charset="0"/>
              </a:defRPr>
            </a:lvl5pPr>
          </a:lstStyle>
          <a:p>
            <a:pPr lvl="0"/>
            <a:r>
              <a:rPr lang="en-US" dirty="0"/>
              <a:t>Type in or paste your text here</a:t>
            </a:r>
          </a:p>
        </p:txBody>
      </p:sp>
      <p:sp>
        <p:nvSpPr>
          <p:cNvPr id="23" name="Text Placeholder 5">
            <a:extLst>
              <a:ext uri="{FF2B5EF4-FFF2-40B4-BE49-F238E27FC236}">
                <a16:creationId xmlns:a16="http://schemas.microsoft.com/office/drawing/2014/main" id="{AE91D803-D542-4567-B0D4-1736461F701B}"/>
              </a:ext>
            </a:extLst>
          </p:cNvPr>
          <p:cNvSpPr>
            <a:spLocks noGrp="1"/>
          </p:cNvSpPr>
          <p:nvPr>
            <p:ph type="body" sz="quarter" idx="29" hasCustomPrompt="1"/>
          </p:nvPr>
        </p:nvSpPr>
        <p:spPr>
          <a:xfrm>
            <a:off x="39485464" y="18446772"/>
            <a:ext cx="10548897" cy="723267"/>
          </a:xfrm>
          <a:prstGeom prst="rect">
            <a:avLst/>
          </a:prstGeom>
          <a:noFill/>
        </p:spPr>
        <p:txBody>
          <a:bodyPr wrap="square" lIns="91436" tIns="91436" rIns="91436" bIns="91436" anchor="ctr" anchorCtr="0">
            <a:spAutoFit/>
          </a:bodyPr>
          <a:lstStyle>
            <a:lvl1pPr marL="0" indent="0" algn="l">
              <a:buNone/>
              <a:defRPr sz="3500" b="1" u="sng" baseline="0">
                <a:solidFill>
                  <a:schemeClr val="accent6"/>
                </a:solidFill>
              </a:defRPr>
            </a:lvl1pPr>
          </a:lstStyle>
          <a:p>
            <a:pPr lvl="0"/>
            <a:r>
              <a:rPr lang="en-US" dirty="0"/>
              <a:t>(click to edit) DISCUSSION</a:t>
            </a:r>
          </a:p>
        </p:txBody>
      </p:sp>
      <p:sp>
        <p:nvSpPr>
          <p:cNvPr id="24" name="Text Placeholder 3">
            <a:extLst>
              <a:ext uri="{FF2B5EF4-FFF2-40B4-BE49-F238E27FC236}">
                <a16:creationId xmlns:a16="http://schemas.microsoft.com/office/drawing/2014/main" id="{AB3C2DAF-2915-49FE-8392-C1EB23B2C6D8}"/>
              </a:ext>
            </a:extLst>
          </p:cNvPr>
          <p:cNvSpPr>
            <a:spLocks noGrp="1"/>
          </p:cNvSpPr>
          <p:nvPr>
            <p:ph type="body" sz="quarter" idx="30" hasCustomPrompt="1"/>
          </p:nvPr>
        </p:nvSpPr>
        <p:spPr>
          <a:xfrm>
            <a:off x="39485464" y="19184601"/>
            <a:ext cx="10548897" cy="892530"/>
          </a:xfrm>
          <a:prstGeom prst="rect">
            <a:avLst/>
          </a:prstGeom>
        </p:spPr>
        <p:txBody>
          <a:bodyPr wrap="square" lIns="228589" tIns="228589" rIns="228589" bIns="228589">
            <a:spAutoFit/>
          </a:bodyPr>
          <a:lstStyle>
            <a:lvl1pPr marL="0" indent="0">
              <a:buNone/>
              <a:defRPr sz="2800">
                <a:solidFill>
                  <a:schemeClr val="tx2"/>
                </a:solidFill>
                <a:latin typeface="Calibri" panose="020F0502020204030204" pitchFamily="34" charset="0"/>
                <a:cs typeface="Calibri" panose="020F0502020204030204" pitchFamily="34" charset="0"/>
              </a:defRPr>
            </a:lvl1pPr>
            <a:lvl2pPr marL="1300097" indent="-500037">
              <a:defRPr sz="2188">
                <a:latin typeface="Trebuchet MS" pitchFamily="34" charset="0"/>
              </a:defRPr>
            </a:lvl2pPr>
            <a:lvl3pPr marL="1800135" indent="-500037">
              <a:defRPr sz="2188">
                <a:latin typeface="Trebuchet MS" pitchFamily="34" charset="0"/>
              </a:defRPr>
            </a:lvl3pPr>
            <a:lvl4pPr marL="2350177" indent="-550042">
              <a:defRPr sz="2188">
                <a:latin typeface="Trebuchet MS" pitchFamily="34" charset="0"/>
              </a:defRPr>
            </a:lvl4pPr>
            <a:lvl5pPr marL="2750206" indent="-400030">
              <a:defRPr sz="2188">
                <a:latin typeface="Trebuchet MS" pitchFamily="34" charset="0"/>
              </a:defRPr>
            </a:lvl5pPr>
          </a:lstStyle>
          <a:p>
            <a:pPr lvl="0"/>
            <a:r>
              <a:rPr lang="en-US" dirty="0"/>
              <a:t>Type in or paste your text here</a:t>
            </a:r>
          </a:p>
        </p:txBody>
      </p:sp>
      <p:sp>
        <p:nvSpPr>
          <p:cNvPr id="31" name="Text Placeholder 3">
            <a:extLst>
              <a:ext uri="{FF2B5EF4-FFF2-40B4-BE49-F238E27FC236}">
                <a16:creationId xmlns:a16="http://schemas.microsoft.com/office/drawing/2014/main" id="{832142D1-5732-4386-A257-BE495B6263F6}"/>
              </a:ext>
            </a:extLst>
          </p:cNvPr>
          <p:cNvSpPr>
            <a:spLocks noGrp="1"/>
          </p:cNvSpPr>
          <p:nvPr>
            <p:ph type="body" sz="quarter" idx="96" hasCustomPrompt="1"/>
          </p:nvPr>
        </p:nvSpPr>
        <p:spPr>
          <a:xfrm>
            <a:off x="1130475" y="15374281"/>
            <a:ext cx="10548896" cy="834824"/>
          </a:xfrm>
          <a:prstGeom prst="rect">
            <a:avLst/>
          </a:prstGeom>
        </p:spPr>
        <p:txBody>
          <a:bodyPr wrap="square" lIns="228589" tIns="228589" rIns="228589" bIns="228589">
            <a:noAutofit/>
          </a:bodyPr>
          <a:lstStyle>
            <a:lvl1pPr marL="0" indent="0">
              <a:buNone/>
              <a:defRPr sz="2800">
                <a:solidFill>
                  <a:schemeClr val="tx2"/>
                </a:solidFill>
                <a:latin typeface="Calibri" panose="020F0502020204030204" pitchFamily="34" charset="0"/>
                <a:cs typeface="Calibri" panose="020F0502020204030204" pitchFamily="34" charset="0"/>
              </a:defRPr>
            </a:lvl1pPr>
            <a:lvl2pPr marL="1300097" indent="-500037">
              <a:defRPr sz="2188">
                <a:latin typeface="Trebuchet MS" pitchFamily="34" charset="0"/>
              </a:defRPr>
            </a:lvl2pPr>
            <a:lvl3pPr marL="1800135" indent="-500037">
              <a:defRPr sz="2188">
                <a:latin typeface="Trebuchet MS" pitchFamily="34" charset="0"/>
              </a:defRPr>
            </a:lvl3pPr>
            <a:lvl4pPr marL="2350177" indent="-550042">
              <a:defRPr sz="2188">
                <a:latin typeface="Trebuchet MS" pitchFamily="34" charset="0"/>
              </a:defRPr>
            </a:lvl4pPr>
            <a:lvl5pPr marL="2750206" indent="-400030">
              <a:defRPr sz="2188">
                <a:latin typeface="Trebuchet MS" pitchFamily="34" charset="0"/>
              </a:defRPr>
            </a:lvl5pPr>
          </a:lstStyle>
          <a:p>
            <a:pPr lvl="0"/>
            <a:r>
              <a:rPr lang="en-US" dirty="0"/>
              <a:t>Type in or paste your text here</a:t>
            </a:r>
          </a:p>
        </p:txBody>
      </p:sp>
      <p:sp>
        <p:nvSpPr>
          <p:cNvPr id="34" name="Text Placeholder 76">
            <a:extLst>
              <a:ext uri="{FF2B5EF4-FFF2-40B4-BE49-F238E27FC236}">
                <a16:creationId xmlns:a16="http://schemas.microsoft.com/office/drawing/2014/main" id="{1667C7F9-14EA-45E8-AB26-33D1312043A4}"/>
              </a:ext>
            </a:extLst>
          </p:cNvPr>
          <p:cNvSpPr>
            <a:spLocks noGrp="1"/>
          </p:cNvSpPr>
          <p:nvPr>
            <p:ph type="body" sz="quarter" idx="154" hasCustomPrompt="1"/>
          </p:nvPr>
        </p:nvSpPr>
        <p:spPr>
          <a:xfrm>
            <a:off x="14422585" y="3242924"/>
            <a:ext cx="17415164" cy="6798015"/>
          </a:xfrm>
          <a:prstGeom prst="rect">
            <a:avLst/>
          </a:prstGeom>
        </p:spPr>
        <p:txBody>
          <a:bodyPr wrap="square" anchor="t" anchorCtr="0">
            <a:spAutoFit/>
          </a:bodyPr>
          <a:lstStyle>
            <a:lvl1pPr marL="0" indent="0" algn="l">
              <a:buFontTx/>
              <a:buNone/>
              <a:defRPr sz="14525" b="1">
                <a:solidFill>
                  <a:schemeClr val="bg1"/>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dirty="0"/>
              <a:t>Click here to add main finding and bold the important words. </a:t>
            </a:r>
          </a:p>
        </p:txBody>
      </p:sp>
      <p:sp>
        <p:nvSpPr>
          <p:cNvPr id="35" name="Picture Placeholder 2">
            <a:extLst>
              <a:ext uri="{FF2B5EF4-FFF2-40B4-BE49-F238E27FC236}">
                <a16:creationId xmlns:a16="http://schemas.microsoft.com/office/drawing/2014/main" id="{37B99B1F-64AC-43D7-AE4F-A2B472C1382A}"/>
              </a:ext>
            </a:extLst>
          </p:cNvPr>
          <p:cNvSpPr>
            <a:spLocks noGrp="1"/>
          </p:cNvSpPr>
          <p:nvPr>
            <p:ph type="pic" sz="quarter" idx="155" hasCustomPrompt="1"/>
          </p:nvPr>
        </p:nvSpPr>
        <p:spPr>
          <a:xfrm>
            <a:off x="23566585" y="19844906"/>
            <a:ext cx="8229600" cy="7200900"/>
          </a:xfrm>
          <a:prstGeom prst="rect">
            <a:avLst/>
          </a:prstGeom>
        </p:spPr>
        <p:txBody>
          <a:bodyPr anchor="ctr" anchorCtr="0"/>
          <a:lstStyle>
            <a:lvl1pPr marL="0" indent="0" algn="ctr">
              <a:buNone/>
              <a:defRPr sz="7700">
                <a:solidFill>
                  <a:schemeClr val="accent4"/>
                </a:solidFill>
              </a:defRPr>
            </a:lvl1pPr>
          </a:lstStyle>
          <a:p>
            <a:r>
              <a:rPr lang="en-US" dirty="0"/>
              <a:t>CLICK TO ADD</a:t>
            </a:r>
            <a:br>
              <a:rPr lang="en-US" dirty="0"/>
            </a:br>
            <a:r>
              <a:rPr lang="en-US" dirty="0"/>
              <a:t>QR CODE</a:t>
            </a:r>
          </a:p>
        </p:txBody>
      </p:sp>
      <p:sp>
        <p:nvSpPr>
          <p:cNvPr id="36" name="Text Placeholder 76">
            <a:extLst>
              <a:ext uri="{FF2B5EF4-FFF2-40B4-BE49-F238E27FC236}">
                <a16:creationId xmlns:a16="http://schemas.microsoft.com/office/drawing/2014/main" id="{CD1F7629-EBC2-489E-A098-5076C0E98C5A}"/>
              </a:ext>
            </a:extLst>
          </p:cNvPr>
          <p:cNvSpPr>
            <a:spLocks noGrp="1"/>
          </p:cNvSpPr>
          <p:nvPr>
            <p:ph type="body" sz="quarter" idx="157" hasCustomPrompt="1"/>
          </p:nvPr>
        </p:nvSpPr>
        <p:spPr>
          <a:xfrm>
            <a:off x="1130475" y="4284936"/>
            <a:ext cx="10548896" cy="1238794"/>
          </a:xfrm>
          <a:prstGeom prst="rect">
            <a:avLst/>
          </a:prstGeom>
        </p:spPr>
        <p:txBody>
          <a:bodyPr anchor="t" anchorCtr="0">
            <a:noAutofit/>
          </a:bodyPr>
          <a:lstStyle>
            <a:lvl1pPr marL="0" indent="0" algn="l">
              <a:buFontTx/>
              <a:buNone/>
              <a:defRPr sz="3850" b="1">
                <a:solidFill>
                  <a:schemeClr val="tx2"/>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dirty="0"/>
              <a:t>Click here to add Authors</a:t>
            </a:r>
          </a:p>
        </p:txBody>
      </p:sp>
      <p:sp>
        <p:nvSpPr>
          <p:cNvPr id="37" name="Text Placeholder 76">
            <a:extLst>
              <a:ext uri="{FF2B5EF4-FFF2-40B4-BE49-F238E27FC236}">
                <a16:creationId xmlns:a16="http://schemas.microsoft.com/office/drawing/2014/main" id="{75D5DFBE-94E0-4F54-980F-83EFB231F19B}"/>
              </a:ext>
            </a:extLst>
          </p:cNvPr>
          <p:cNvSpPr>
            <a:spLocks noGrp="1"/>
          </p:cNvSpPr>
          <p:nvPr>
            <p:ph type="body" sz="quarter" idx="158" hasCustomPrompt="1"/>
          </p:nvPr>
        </p:nvSpPr>
        <p:spPr>
          <a:xfrm>
            <a:off x="1130475" y="5580969"/>
            <a:ext cx="10548896" cy="1238794"/>
          </a:xfrm>
          <a:prstGeom prst="rect">
            <a:avLst/>
          </a:prstGeom>
        </p:spPr>
        <p:txBody>
          <a:bodyPr anchor="t" anchorCtr="0">
            <a:noAutofit/>
          </a:bodyPr>
          <a:lstStyle>
            <a:lvl1pPr marL="0" indent="0" algn="l">
              <a:buFontTx/>
              <a:buNone/>
              <a:defRPr sz="3150" b="1">
                <a:solidFill>
                  <a:schemeClr val="tx2"/>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dirty="0"/>
              <a:t>Click here to add Affiliations</a:t>
            </a:r>
          </a:p>
        </p:txBody>
      </p:sp>
      <p:sp>
        <p:nvSpPr>
          <p:cNvPr id="38" name="Text Placeholder 5">
            <a:extLst>
              <a:ext uri="{FF2B5EF4-FFF2-40B4-BE49-F238E27FC236}">
                <a16:creationId xmlns:a16="http://schemas.microsoft.com/office/drawing/2014/main" id="{5E9E6AB9-C0C4-4FCB-8D5D-C2FFB76EEBD6}"/>
              </a:ext>
            </a:extLst>
          </p:cNvPr>
          <p:cNvSpPr>
            <a:spLocks noGrp="1"/>
          </p:cNvSpPr>
          <p:nvPr>
            <p:ph type="body" sz="quarter" idx="163" hasCustomPrompt="1"/>
          </p:nvPr>
        </p:nvSpPr>
        <p:spPr>
          <a:xfrm>
            <a:off x="39527028" y="1757326"/>
            <a:ext cx="10548897" cy="723267"/>
          </a:xfrm>
          <a:prstGeom prst="rect">
            <a:avLst/>
          </a:prstGeom>
          <a:noFill/>
        </p:spPr>
        <p:txBody>
          <a:bodyPr wrap="square" lIns="91436" tIns="91436" rIns="91436" bIns="91436" anchor="ctr" anchorCtr="0">
            <a:spAutoFit/>
          </a:bodyPr>
          <a:lstStyle>
            <a:lvl1pPr marL="0" indent="0" algn="l">
              <a:buNone/>
              <a:defRPr sz="3500" b="1" u="sng" baseline="0">
                <a:solidFill>
                  <a:schemeClr val="accent6"/>
                </a:solidFill>
              </a:defRPr>
            </a:lvl1pPr>
          </a:lstStyle>
          <a:p>
            <a:pPr lvl="0"/>
            <a:r>
              <a:rPr lang="en-US" dirty="0"/>
              <a:t>(click to edit) RESULTS</a:t>
            </a:r>
          </a:p>
        </p:txBody>
      </p:sp>
      <p:sp>
        <p:nvSpPr>
          <p:cNvPr id="39" name="Text Placeholder 3">
            <a:extLst>
              <a:ext uri="{FF2B5EF4-FFF2-40B4-BE49-F238E27FC236}">
                <a16:creationId xmlns:a16="http://schemas.microsoft.com/office/drawing/2014/main" id="{62405363-D25D-4899-A9DC-E39B55D4CFDB}"/>
              </a:ext>
            </a:extLst>
          </p:cNvPr>
          <p:cNvSpPr>
            <a:spLocks noGrp="1"/>
          </p:cNvSpPr>
          <p:nvPr>
            <p:ph type="body" sz="quarter" idx="164" hasCustomPrompt="1"/>
          </p:nvPr>
        </p:nvSpPr>
        <p:spPr>
          <a:xfrm>
            <a:off x="39527028" y="2506095"/>
            <a:ext cx="10548897" cy="923157"/>
          </a:xfrm>
          <a:prstGeom prst="rect">
            <a:avLst/>
          </a:prstGeom>
        </p:spPr>
        <p:txBody>
          <a:bodyPr wrap="square" lIns="228589" tIns="228589" rIns="228589" bIns="228589">
            <a:noAutofit/>
          </a:bodyPr>
          <a:lstStyle>
            <a:lvl1pPr marL="0" indent="0">
              <a:buNone/>
              <a:defRPr sz="2800">
                <a:solidFill>
                  <a:schemeClr val="tx2"/>
                </a:solidFill>
                <a:latin typeface="Calibri" panose="020F0502020204030204" pitchFamily="34" charset="0"/>
                <a:cs typeface="Calibri" panose="020F0502020204030204" pitchFamily="34" charset="0"/>
              </a:defRPr>
            </a:lvl1pPr>
            <a:lvl2pPr marL="1300097" indent="-500037">
              <a:defRPr sz="2188">
                <a:latin typeface="Trebuchet MS" pitchFamily="34" charset="0"/>
              </a:defRPr>
            </a:lvl2pPr>
            <a:lvl3pPr marL="1800135" indent="-500037">
              <a:defRPr sz="2188">
                <a:latin typeface="Trebuchet MS" pitchFamily="34" charset="0"/>
              </a:defRPr>
            </a:lvl3pPr>
            <a:lvl4pPr marL="2350177" indent="-550042">
              <a:defRPr sz="2188">
                <a:latin typeface="Trebuchet MS" pitchFamily="34" charset="0"/>
              </a:defRPr>
            </a:lvl4pPr>
            <a:lvl5pPr marL="2750206" indent="-400030">
              <a:defRPr sz="2188">
                <a:latin typeface="Trebuchet MS" pitchFamily="34" charset="0"/>
              </a:defRPr>
            </a:lvl5pPr>
          </a:lstStyle>
          <a:p>
            <a:pPr lvl="0"/>
            <a:r>
              <a:rPr lang="en-US" dirty="0"/>
              <a:t>Add Tables and Figures in this section.</a:t>
            </a:r>
          </a:p>
        </p:txBody>
      </p:sp>
      <p:sp>
        <p:nvSpPr>
          <p:cNvPr id="40" name="Text Placeholder 76">
            <a:extLst>
              <a:ext uri="{FF2B5EF4-FFF2-40B4-BE49-F238E27FC236}">
                <a16:creationId xmlns:a16="http://schemas.microsoft.com/office/drawing/2014/main" id="{653A30BF-5405-472A-8037-8ACA297E1E96}"/>
              </a:ext>
            </a:extLst>
          </p:cNvPr>
          <p:cNvSpPr>
            <a:spLocks noGrp="1"/>
          </p:cNvSpPr>
          <p:nvPr>
            <p:ph type="body" sz="quarter" idx="156" hasCustomPrompt="1"/>
          </p:nvPr>
        </p:nvSpPr>
        <p:spPr>
          <a:xfrm>
            <a:off x="1130476" y="1757894"/>
            <a:ext cx="10548897" cy="2438719"/>
          </a:xfrm>
          <a:prstGeom prst="rect">
            <a:avLst/>
          </a:prstGeom>
        </p:spPr>
        <p:txBody>
          <a:bodyPr anchor="t" anchorCtr="0">
            <a:noAutofit/>
          </a:bodyPr>
          <a:lstStyle>
            <a:lvl1pPr marL="0" indent="0" algn="l">
              <a:buFontTx/>
              <a:buNone/>
              <a:defRPr sz="5775" b="1">
                <a:solidFill>
                  <a:schemeClr val="tx2"/>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dirty="0"/>
              <a:t>Click here to add Poster Title</a:t>
            </a:r>
          </a:p>
        </p:txBody>
      </p:sp>
    </p:spTree>
  </p:cSld>
  <p:clrMapOvr>
    <a:masterClrMapping/>
  </p:clrMapOvr>
  <p:extLst>
    <p:ext uri="{DCECCB84-F9BA-43D5-87BE-67443E8EF086}">
      <p15:sldGuideLst xmlns:p15="http://schemas.microsoft.com/office/powerpoint/2012/main">
        <p15:guide id="2" pos="7392" userDrawn="1">
          <p15:clr>
            <a:srgbClr val="FBAE40"/>
          </p15:clr>
        </p15:guide>
        <p15:guide id="3" pos="24864" userDrawn="1">
          <p15:clr>
            <a:srgbClr val="FBAE40"/>
          </p15:clr>
        </p15:guide>
        <p15:guide id="4" pos="24192" userDrawn="1">
          <p15:clr>
            <a:srgbClr val="FBAE40"/>
          </p15:clr>
        </p15:guide>
        <p15:guide id="5" pos="31584" userDrawn="1">
          <p15:clr>
            <a:srgbClr val="FBAE40"/>
          </p15:clr>
        </p15:guide>
        <p15:guide id="6" pos="8064" userDrawn="1">
          <p15:clr>
            <a:srgbClr val="FBAE40"/>
          </p15:clr>
        </p15:guide>
        <p15:guide id="7" pos="672" userDrawn="1">
          <p15:clr>
            <a:srgbClr val="FBAE40"/>
          </p15:clr>
        </p15:guide>
        <p15:guide id="9" orient="horz" pos="1071" userDrawn="1">
          <p15:clr>
            <a:srgbClr val="FBAE40"/>
          </p15:clr>
        </p15:guide>
        <p15:guide id="10" orient="horz" pos="170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6x56-Template - Without guides">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540FABCC-0431-4260-8B38-1ED42B15A367}"/>
              </a:ext>
            </a:extLst>
          </p:cNvPr>
          <p:cNvSpPr>
            <a:spLocks noGrp="1"/>
          </p:cNvSpPr>
          <p:nvPr>
            <p:ph type="body" sz="quarter" idx="10" hasCustomPrompt="1"/>
          </p:nvPr>
        </p:nvSpPr>
        <p:spPr>
          <a:xfrm>
            <a:off x="1130475" y="10080262"/>
            <a:ext cx="10548896" cy="834824"/>
          </a:xfrm>
          <a:prstGeom prst="rect">
            <a:avLst/>
          </a:prstGeom>
        </p:spPr>
        <p:txBody>
          <a:bodyPr wrap="square" lIns="228589" tIns="228589" rIns="228589" bIns="228589">
            <a:noAutofit/>
          </a:bodyPr>
          <a:lstStyle>
            <a:lvl1pPr marL="0" indent="0">
              <a:buNone/>
              <a:defRPr sz="2800">
                <a:solidFill>
                  <a:schemeClr val="tx2"/>
                </a:solidFill>
                <a:latin typeface="Calibri" panose="020F0502020204030204" pitchFamily="34" charset="0"/>
                <a:cs typeface="Calibri" panose="020F0502020204030204" pitchFamily="34" charset="0"/>
              </a:defRPr>
            </a:lvl1pPr>
            <a:lvl2pPr marL="1300097" indent="-500037">
              <a:defRPr sz="2188">
                <a:latin typeface="Trebuchet MS" pitchFamily="34" charset="0"/>
              </a:defRPr>
            </a:lvl2pPr>
            <a:lvl3pPr marL="1800135" indent="-500037">
              <a:defRPr sz="2188">
                <a:latin typeface="Trebuchet MS" pitchFamily="34" charset="0"/>
              </a:defRPr>
            </a:lvl3pPr>
            <a:lvl4pPr marL="2350177" indent="-550042">
              <a:defRPr sz="2188">
                <a:latin typeface="Trebuchet MS" pitchFamily="34" charset="0"/>
              </a:defRPr>
            </a:lvl4pPr>
            <a:lvl5pPr marL="2750206" indent="-400030">
              <a:defRPr sz="2188">
                <a:latin typeface="Trebuchet MS" pitchFamily="34" charset="0"/>
              </a:defRPr>
            </a:lvl5pPr>
          </a:lstStyle>
          <a:p>
            <a:pPr lvl="0"/>
            <a:r>
              <a:rPr lang="en-US" dirty="0"/>
              <a:t>Type in or paste your text here</a:t>
            </a:r>
          </a:p>
        </p:txBody>
      </p:sp>
      <p:sp>
        <p:nvSpPr>
          <p:cNvPr id="17" name="Text Placeholder 5">
            <a:extLst>
              <a:ext uri="{FF2B5EF4-FFF2-40B4-BE49-F238E27FC236}">
                <a16:creationId xmlns:a16="http://schemas.microsoft.com/office/drawing/2014/main" id="{C42BE438-534B-4D4F-BE91-74FA823A5F0C}"/>
              </a:ext>
            </a:extLst>
          </p:cNvPr>
          <p:cNvSpPr>
            <a:spLocks noGrp="1"/>
          </p:cNvSpPr>
          <p:nvPr>
            <p:ph type="body" sz="quarter" idx="11" hasCustomPrompt="1"/>
          </p:nvPr>
        </p:nvSpPr>
        <p:spPr>
          <a:xfrm>
            <a:off x="1130475" y="9291754"/>
            <a:ext cx="10548896" cy="700185"/>
          </a:xfrm>
          <a:prstGeom prst="rect">
            <a:avLst/>
          </a:prstGeom>
          <a:noFill/>
        </p:spPr>
        <p:txBody>
          <a:bodyPr wrap="square" lIns="91436" tIns="91436" rIns="91436" bIns="91436" anchor="ctr" anchorCtr="0">
            <a:noAutofit/>
          </a:bodyPr>
          <a:lstStyle>
            <a:lvl1pPr marL="0" indent="0" algn="l">
              <a:buNone/>
              <a:defRPr sz="3500" b="1" u="sng" baseline="0">
                <a:solidFill>
                  <a:schemeClr val="accent6"/>
                </a:solidFill>
              </a:defRPr>
            </a:lvl1pPr>
          </a:lstStyle>
          <a:p>
            <a:pPr lvl="0"/>
            <a:r>
              <a:rPr lang="en-US" dirty="0"/>
              <a:t>(click to edit) INTRODUCTION</a:t>
            </a:r>
          </a:p>
        </p:txBody>
      </p:sp>
      <p:sp>
        <p:nvSpPr>
          <p:cNvPr id="18" name="Text Placeholder 5">
            <a:extLst>
              <a:ext uri="{FF2B5EF4-FFF2-40B4-BE49-F238E27FC236}">
                <a16:creationId xmlns:a16="http://schemas.microsoft.com/office/drawing/2014/main" id="{741BD7A8-7FA2-4C99-B1E2-68A6012FFCCD}"/>
              </a:ext>
            </a:extLst>
          </p:cNvPr>
          <p:cNvSpPr>
            <a:spLocks noGrp="1"/>
          </p:cNvSpPr>
          <p:nvPr>
            <p:ph type="body" sz="quarter" idx="20" hasCustomPrompt="1"/>
          </p:nvPr>
        </p:nvSpPr>
        <p:spPr>
          <a:xfrm>
            <a:off x="1130475" y="14643216"/>
            <a:ext cx="10548896" cy="700185"/>
          </a:xfrm>
          <a:prstGeom prst="rect">
            <a:avLst/>
          </a:prstGeom>
          <a:noFill/>
        </p:spPr>
        <p:txBody>
          <a:bodyPr wrap="square" lIns="91436" tIns="91436" rIns="91436" bIns="91436" anchor="ctr" anchorCtr="0">
            <a:noAutofit/>
          </a:bodyPr>
          <a:lstStyle>
            <a:lvl1pPr marL="0" indent="0" algn="l">
              <a:buNone/>
              <a:defRPr sz="3500" b="1" u="sng" baseline="0">
                <a:solidFill>
                  <a:schemeClr val="accent6"/>
                </a:solidFill>
              </a:defRPr>
            </a:lvl1pPr>
          </a:lstStyle>
          <a:p>
            <a:pPr lvl="0"/>
            <a:r>
              <a:rPr lang="en-US" dirty="0"/>
              <a:t>(click to edit) OBJECTIVES</a:t>
            </a:r>
          </a:p>
        </p:txBody>
      </p:sp>
      <p:sp>
        <p:nvSpPr>
          <p:cNvPr id="21" name="Text Placeholder 5">
            <a:extLst>
              <a:ext uri="{FF2B5EF4-FFF2-40B4-BE49-F238E27FC236}">
                <a16:creationId xmlns:a16="http://schemas.microsoft.com/office/drawing/2014/main" id="{9FF9ECD4-5AA0-428D-8EDA-6B7B093FAAF8}"/>
              </a:ext>
            </a:extLst>
          </p:cNvPr>
          <p:cNvSpPr>
            <a:spLocks noGrp="1"/>
          </p:cNvSpPr>
          <p:nvPr>
            <p:ph type="body" sz="quarter" idx="27" hasCustomPrompt="1"/>
          </p:nvPr>
        </p:nvSpPr>
        <p:spPr>
          <a:xfrm>
            <a:off x="1130475" y="20632837"/>
            <a:ext cx="10548896" cy="700185"/>
          </a:xfrm>
          <a:prstGeom prst="rect">
            <a:avLst/>
          </a:prstGeom>
          <a:noFill/>
        </p:spPr>
        <p:txBody>
          <a:bodyPr wrap="square" lIns="91436" tIns="91436" rIns="91436" bIns="91436" anchor="ctr" anchorCtr="0">
            <a:noAutofit/>
          </a:bodyPr>
          <a:lstStyle>
            <a:lvl1pPr marL="0" indent="0" algn="l">
              <a:buNone/>
              <a:defRPr sz="3500" b="1" u="sng" baseline="0">
                <a:solidFill>
                  <a:schemeClr val="accent6"/>
                </a:solidFill>
              </a:defRPr>
            </a:lvl1pPr>
          </a:lstStyle>
          <a:p>
            <a:pPr lvl="0"/>
            <a:r>
              <a:rPr lang="en-US" dirty="0"/>
              <a:t>(click to edit) METHODS</a:t>
            </a:r>
          </a:p>
        </p:txBody>
      </p:sp>
      <p:sp>
        <p:nvSpPr>
          <p:cNvPr id="22" name="Text Placeholder 3">
            <a:extLst>
              <a:ext uri="{FF2B5EF4-FFF2-40B4-BE49-F238E27FC236}">
                <a16:creationId xmlns:a16="http://schemas.microsoft.com/office/drawing/2014/main" id="{45C66389-A284-4602-962E-75183D711F43}"/>
              </a:ext>
            </a:extLst>
          </p:cNvPr>
          <p:cNvSpPr>
            <a:spLocks noGrp="1"/>
          </p:cNvSpPr>
          <p:nvPr>
            <p:ph type="body" sz="quarter" idx="28" hasCustomPrompt="1"/>
          </p:nvPr>
        </p:nvSpPr>
        <p:spPr>
          <a:xfrm>
            <a:off x="1130475" y="21396725"/>
            <a:ext cx="10548896" cy="834824"/>
          </a:xfrm>
          <a:prstGeom prst="rect">
            <a:avLst/>
          </a:prstGeom>
        </p:spPr>
        <p:txBody>
          <a:bodyPr wrap="square" lIns="228589" tIns="228589" rIns="228589" bIns="228589">
            <a:noAutofit/>
          </a:bodyPr>
          <a:lstStyle>
            <a:lvl1pPr marL="0" indent="0">
              <a:buNone/>
              <a:defRPr sz="2800">
                <a:solidFill>
                  <a:schemeClr val="tx2"/>
                </a:solidFill>
                <a:latin typeface="Calibri" panose="020F0502020204030204" pitchFamily="34" charset="0"/>
                <a:cs typeface="Calibri" panose="020F0502020204030204" pitchFamily="34" charset="0"/>
              </a:defRPr>
            </a:lvl1pPr>
            <a:lvl2pPr marL="1300097" indent="-500037">
              <a:defRPr sz="2188">
                <a:latin typeface="Trebuchet MS" pitchFamily="34" charset="0"/>
              </a:defRPr>
            </a:lvl2pPr>
            <a:lvl3pPr marL="1800135" indent="-500037">
              <a:defRPr sz="2188">
                <a:latin typeface="Trebuchet MS" pitchFamily="34" charset="0"/>
              </a:defRPr>
            </a:lvl3pPr>
            <a:lvl4pPr marL="2350177" indent="-550042">
              <a:defRPr sz="2188">
                <a:latin typeface="Trebuchet MS" pitchFamily="34" charset="0"/>
              </a:defRPr>
            </a:lvl4pPr>
            <a:lvl5pPr marL="2750206" indent="-400030">
              <a:defRPr sz="2188">
                <a:latin typeface="Trebuchet MS" pitchFamily="34" charset="0"/>
              </a:defRPr>
            </a:lvl5pPr>
          </a:lstStyle>
          <a:p>
            <a:pPr lvl="0"/>
            <a:r>
              <a:rPr lang="en-US" dirty="0"/>
              <a:t>Type in or paste your text here</a:t>
            </a:r>
          </a:p>
        </p:txBody>
      </p:sp>
      <p:sp>
        <p:nvSpPr>
          <p:cNvPr id="23" name="Text Placeholder 5">
            <a:extLst>
              <a:ext uri="{FF2B5EF4-FFF2-40B4-BE49-F238E27FC236}">
                <a16:creationId xmlns:a16="http://schemas.microsoft.com/office/drawing/2014/main" id="{AE91D803-D542-4567-B0D4-1736461F701B}"/>
              </a:ext>
            </a:extLst>
          </p:cNvPr>
          <p:cNvSpPr>
            <a:spLocks noGrp="1"/>
          </p:cNvSpPr>
          <p:nvPr>
            <p:ph type="body" sz="quarter" idx="29" hasCustomPrompt="1"/>
          </p:nvPr>
        </p:nvSpPr>
        <p:spPr>
          <a:xfrm>
            <a:off x="39485464" y="18446772"/>
            <a:ext cx="10548897" cy="723267"/>
          </a:xfrm>
          <a:prstGeom prst="rect">
            <a:avLst/>
          </a:prstGeom>
          <a:noFill/>
        </p:spPr>
        <p:txBody>
          <a:bodyPr wrap="square" lIns="91436" tIns="91436" rIns="91436" bIns="91436" anchor="ctr" anchorCtr="0">
            <a:spAutoFit/>
          </a:bodyPr>
          <a:lstStyle>
            <a:lvl1pPr marL="0" indent="0" algn="l">
              <a:buNone/>
              <a:defRPr sz="3500" b="1" u="sng" baseline="0">
                <a:solidFill>
                  <a:schemeClr val="accent6"/>
                </a:solidFill>
              </a:defRPr>
            </a:lvl1pPr>
          </a:lstStyle>
          <a:p>
            <a:pPr lvl="0"/>
            <a:r>
              <a:rPr lang="en-US" dirty="0"/>
              <a:t>(click to edit) DISCUSSION</a:t>
            </a:r>
          </a:p>
        </p:txBody>
      </p:sp>
      <p:sp>
        <p:nvSpPr>
          <p:cNvPr id="24" name="Text Placeholder 3">
            <a:extLst>
              <a:ext uri="{FF2B5EF4-FFF2-40B4-BE49-F238E27FC236}">
                <a16:creationId xmlns:a16="http://schemas.microsoft.com/office/drawing/2014/main" id="{AB3C2DAF-2915-49FE-8392-C1EB23B2C6D8}"/>
              </a:ext>
            </a:extLst>
          </p:cNvPr>
          <p:cNvSpPr>
            <a:spLocks noGrp="1"/>
          </p:cNvSpPr>
          <p:nvPr>
            <p:ph type="body" sz="quarter" idx="30" hasCustomPrompt="1"/>
          </p:nvPr>
        </p:nvSpPr>
        <p:spPr>
          <a:xfrm>
            <a:off x="39485464" y="19184601"/>
            <a:ext cx="10548897" cy="892530"/>
          </a:xfrm>
          <a:prstGeom prst="rect">
            <a:avLst/>
          </a:prstGeom>
        </p:spPr>
        <p:txBody>
          <a:bodyPr wrap="square" lIns="228589" tIns="228589" rIns="228589" bIns="228589">
            <a:spAutoFit/>
          </a:bodyPr>
          <a:lstStyle>
            <a:lvl1pPr marL="0" indent="0">
              <a:buNone/>
              <a:defRPr sz="2800">
                <a:solidFill>
                  <a:schemeClr val="tx2"/>
                </a:solidFill>
                <a:latin typeface="Calibri" panose="020F0502020204030204" pitchFamily="34" charset="0"/>
                <a:cs typeface="Calibri" panose="020F0502020204030204" pitchFamily="34" charset="0"/>
              </a:defRPr>
            </a:lvl1pPr>
            <a:lvl2pPr marL="1300097" indent="-500037">
              <a:defRPr sz="2188">
                <a:latin typeface="Trebuchet MS" pitchFamily="34" charset="0"/>
              </a:defRPr>
            </a:lvl2pPr>
            <a:lvl3pPr marL="1800135" indent="-500037">
              <a:defRPr sz="2188">
                <a:latin typeface="Trebuchet MS" pitchFamily="34" charset="0"/>
              </a:defRPr>
            </a:lvl3pPr>
            <a:lvl4pPr marL="2350177" indent="-550042">
              <a:defRPr sz="2188">
                <a:latin typeface="Trebuchet MS" pitchFamily="34" charset="0"/>
              </a:defRPr>
            </a:lvl4pPr>
            <a:lvl5pPr marL="2750206" indent="-400030">
              <a:defRPr sz="2188">
                <a:latin typeface="Trebuchet MS" pitchFamily="34" charset="0"/>
              </a:defRPr>
            </a:lvl5pPr>
          </a:lstStyle>
          <a:p>
            <a:pPr lvl="0"/>
            <a:r>
              <a:rPr lang="en-US" dirty="0"/>
              <a:t>Type in or paste your text here</a:t>
            </a:r>
          </a:p>
        </p:txBody>
      </p:sp>
      <p:sp>
        <p:nvSpPr>
          <p:cNvPr id="31" name="Text Placeholder 3">
            <a:extLst>
              <a:ext uri="{FF2B5EF4-FFF2-40B4-BE49-F238E27FC236}">
                <a16:creationId xmlns:a16="http://schemas.microsoft.com/office/drawing/2014/main" id="{832142D1-5732-4386-A257-BE495B6263F6}"/>
              </a:ext>
            </a:extLst>
          </p:cNvPr>
          <p:cNvSpPr>
            <a:spLocks noGrp="1"/>
          </p:cNvSpPr>
          <p:nvPr>
            <p:ph type="body" sz="quarter" idx="96" hasCustomPrompt="1"/>
          </p:nvPr>
        </p:nvSpPr>
        <p:spPr>
          <a:xfrm>
            <a:off x="1130475" y="15374281"/>
            <a:ext cx="10548896" cy="834824"/>
          </a:xfrm>
          <a:prstGeom prst="rect">
            <a:avLst/>
          </a:prstGeom>
        </p:spPr>
        <p:txBody>
          <a:bodyPr wrap="square" lIns="228589" tIns="228589" rIns="228589" bIns="228589">
            <a:noAutofit/>
          </a:bodyPr>
          <a:lstStyle>
            <a:lvl1pPr marL="0" indent="0">
              <a:buNone/>
              <a:defRPr sz="2800">
                <a:solidFill>
                  <a:schemeClr val="tx2"/>
                </a:solidFill>
                <a:latin typeface="Calibri" panose="020F0502020204030204" pitchFamily="34" charset="0"/>
                <a:cs typeface="Calibri" panose="020F0502020204030204" pitchFamily="34" charset="0"/>
              </a:defRPr>
            </a:lvl1pPr>
            <a:lvl2pPr marL="1300097" indent="-500037">
              <a:defRPr sz="2188">
                <a:latin typeface="Trebuchet MS" pitchFamily="34" charset="0"/>
              </a:defRPr>
            </a:lvl2pPr>
            <a:lvl3pPr marL="1800135" indent="-500037">
              <a:defRPr sz="2188">
                <a:latin typeface="Trebuchet MS" pitchFamily="34" charset="0"/>
              </a:defRPr>
            </a:lvl3pPr>
            <a:lvl4pPr marL="2350177" indent="-550042">
              <a:defRPr sz="2188">
                <a:latin typeface="Trebuchet MS" pitchFamily="34" charset="0"/>
              </a:defRPr>
            </a:lvl4pPr>
            <a:lvl5pPr marL="2750206" indent="-400030">
              <a:defRPr sz="2188">
                <a:latin typeface="Trebuchet MS" pitchFamily="34" charset="0"/>
              </a:defRPr>
            </a:lvl5pPr>
          </a:lstStyle>
          <a:p>
            <a:pPr lvl="0"/>
            <a:r>
              <a:rPr lang="en-US" dirty="0"/>
              <a:t>Type in or paste your text here</a:t>
            </a:r>
          </a:p>
        </p:txBody>
      </p:sp>
      <p:sp>
        <p:nvSpPr>
          <p:cNvPr id="34" name="Text Placeholder 76">
            <a:extLst>
              <a:ext uri="{FF2B5EF4-FFF2-40B4-BE49-F238E27FC236}">
                <a16:creationId xmlns:a16="http://schemas.microsoft.com/office/drawing/2014/main" id="{1667C7F9-14EA-45E8-AB26-33D1312043A4}"/>
              </a:ext>
            </a:extLst>
          </p:cNvPr>
          <p:cNvSpPr>
            <a:spLocks noGrp="1"/>
          </p:cNvSpPr>
          <p:nvPr>
            <p:ph type="body" sz="quarter" idx="154" hasCustomPrompt="1"/>
          </p:nvPr>
        </p:nvSpPr>
        <p:spPr>
          <a:xfrm>
            <a:off x="14422585" y="3242924"/>
            <a:ext cx="17415164" cy="6798015"/>
          </a:xfrm>
          <a:prstGeom prst="rect">
            <a:avLst/>
          </a:prstGeom>
        </p:spPr>
        <p:txBody>
          <a:bodyPr wrap="square" anchor="t" anchorCtr="0">
            <a:spAutoFit/>
          </a:bodyPr>
          <a:lstStyle>
            <a:lvl1pPr marL="0" indent="0" algn="l">
              <a:buFontTx/>
              <a:buNone/>
              <a:defRPr sz="14525" b="1">
                <a:solidFill>
                  <a:schemeClr val="bg1"/>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dirty="0"/>
              <a:t>Click here to add main finding and bold the important words. </a:t>
            </a:r>
          </a:p>
        </p:txBody>
      </p:sp>
      <p:sp>
        <p:nvSpPr>
          <p:cNvPr id="35" name="Picture Placeholder 2">
            <a:extLst>
              <a:ext uri="{FF2B5EF4-FFF2-40B4-BE49-F238E27FC236}">
                <a16:creationId xmlns:a16="http://schemas.microsoft.com/office/drawing/2014/main" id="{37B99B1F-64AC-43D7-AE4F-A2B472C1382A}"/>
              </a:ext>
            </a:extLst>
          </p:cNvPr>
          <p:cNvSpPr>
            <a:spLocks noGrp="1"/>
          </p:cNvSpPr>
          <p:nvPr>
            <p:ph type="pic" sz="quarter" idx="155" hasCustomPrompt="1"/>
          </p:nvPr>
        </p:nvSpPr>
        <p:spPr>
          <a:xfrm>
            <a:off x="23566585" y="19844906"/>
            <a:ext cx="8229600" cy="7200900"/>
          </a:xfrm>
          <a:prstGeom prst="rect">
            <a:avLst/>
          </a:prstGeom>
        </p:spPr>
        <p:txBody>
          <a:bodyPr anchor="ctr" anchorCtr="0"/>
          <a:lstStyle>
            <a:lvl1pPr marL="0" indent="0" algn="ctr">
              <a:buNone/>
              <a:defRPr sz="7700">
                <a:solidFill>
                  <a:schemeClr val="accent4"/>
                </a:solidFill>
              </a:defRPr>
            </a:lvl1pPr>
          </a:lstStyle>
          <a:p>
            <a:r>
              <a:rPr lang="en-US" dirty="0"/>
              <a:t>CLICK TO ADD</a:t>
            </a:r>
            <a:br>
              <a:rPr lang="en-US" dirty="0"/>
            </a:br>
            <a:r>
              <a:rPr lang="en-US" dirty="0"/>
              <a:t>QR CODE</a:t>
            </a:r>
          </a:p>
        </p:txBody>
      </p:sp>
      <p:sp>
        <p:nvSpPr>
          <p:cNvPr id="36" name="Text Placeholder 76">
            <a:extLst>
              <a:ext uri="{FF2B5EF4-FFF2-40B4-BE49-F238E27FC236}">
                <a16:creationId xmlns:a16="http://schemas.microsoft.com/office/drawing/2014/main" id="{CD1F7629-EBC2-489E-A098-5076C0E98C5A}"/>
              </a:ext>
            </a:extLst>
          </p:cNvPr>
          <p:cNvSpPr>
            <a:spLocks noGrp="1"/>
          </p:cNvSpPr>
          <p:nvPr>
            <p:ph type="body" sz="quarter" idx="157" hasCustomPrompt="1"/>
          </p:nvPr>
        </p:nvSpPr>
        <p:spPr>
          <a:xfrm>
            <a:off x="1130475" y="4284936"/>
            <a:ext cx="10548896" cy="1238794"/>
          </a:xfrm>
          <a:prstGeom prst="rect">
            <a:avLst/>
          </a:prstGeom>
        </p:spPr>
        <p:txBody>
          <a:bodyPr anchor="t" anchorCtr="0">
            <a:noAutofit/>
          </a:bodyPr>
          <a:lstStyle>
            <a:lvl1pPr marL="0" indent="0" algn="l">
              <a:buFontTx/>
              <a:buNone/>
              <a:defRPr sz="3850" b="1">
                <a:solidFill>
                  <a:schemeClr val="tx2"/>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dirty="0"/>
              <a:t>Click here to add Authors</a:t>
            </a:r>
          </a:p>
        </p:txBody>
      </p:sp>
      <p:sp>
        <p:nvSpPr>
          <p:cNvPr id="37" name="Text Placeholder 76">
            <a:extLst>
              <a:ext uri="{FF2B5EF4-FFF2-40B4-BE49-F238E27FC236}">
                <a16:creationId xmlns:a16="http://schemas.microsoft.com/office/drawing/2014/main" id="{75D5DFBE-94E0-4F54-980F-83EFB231F19B}"/>
              </a:ext>
            </a:extLst>
          </p:cNvPr>
          <p:cNvSpPr>
            <a:spLocks noGrp="1"/>
          </p:cNvSpPr>
          <p:nvPr>
            <p:ph type="body" sz="quarter" idx="158" hasCustomPrompt="1"/>
          </p:nvPr>
        </p:nvSpPr>
        <p:spPr>
          <a:xfrm>
            <a:off x="1130475" y="5580969"/>
            <a:ext cx="10548896" cy="1238794"/>
          </a:xfrm>
          <a:prstGeom prst="rect">
            <a:avLst/>
          </a:prstGeom>
        </p:spPr>
        <p:txBody>
          <a:bodyPr anchor="t" anchorCtr="0">
            <a:noAutofit/>
          </a:bodyPr>
          <a:lstStyle>
            <a:lvl1pPr marL="0" indent="0" algn="l">
              <a:buFontTx/>
              <a:buNone/>
              <a:defRPr sz="3150" b="1">
                <a:solidFill>
                  <a:schemeClr val="tx2"/>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dirty="0"/>
              <a:t>Click here to add Affiliations</a:t>
            </a:r>
          </a:p>
        </p:txBody>
      </p:sp>
      <p:sp>
        <p:nvSpPr>
          <p:cNvPr id="38" name="Text Placeholder 5">
            <a:extLst>
              <a:ext uri="{FF2B5EF4-FFF2-40B4-BE49-F238E27FC236}">
                <a16:creationId xmlns:a16="http://schemas.microsoft.com/office/drawing/2014/main" id="{5E9E6AB9-C0C4-4FCB-8D5D-C2FFB76EEBD6}"/>
              </a:ext>
            </a:extLst>
          </p:cNvPr>
          <p:cNvSpPr>
            <a:spLocks noGrp="1"/>
          </p:cNvSpPr>
          <p:nvPr>
            <p:ph type="body" sz="quarter" idx="163" hasCustomPrompt="1"/>
          </p:nvPr>
        </p:nvSpPr>
        <p:spPr>
          <a:xfrm>
            <a:off x="39527028" y="1757326"/>
            <a:ext cx="10548897" cy="723267"/>
          </a:xfrm>
          <a:prstGeom prst="rect">
            <a:avLst/>
          </a:prstGeom>
          <a:noFill/>
        </p:spPr>
        <p:txBody>
          <a:bodyPr wrap="square" lIns="91436" tIns="91436" rIns="91436" bIns="91436" anchor="ctr" anchorCtr="0">
            <a:spAutoFit/>
          </a:bodyPr>
          <a:lstStyle>
            <a:lvl1pPr marL="0" indent="0" algn="l">
              <a:buNone/>
              <a:defRPr sz="3500" b="1" u="sng" baseline="0">
                <a:solidFill>
                  <a:schemeClr val="accent6"/>
                </a:solidFill>
              </a:defRPr>
            </a:lvl1pPr>
          </a:lstStyle>
          <a:p>
            <a:pPr lvl="0"/>
            <a:r>
              <a:rPr lang="en-US" dirty="0"/>
              <a:t>(click to edit) RESULTS</a:t>
            </a:r>
          </a:p>
        </p:txBody>
      </p:sp>
      <p:sp>
        <p:nvSpPr>
          <p:cNvPr id="39" name="Text Placeholder 3">
            <a:extLst>
              <a:ext uri="{FF2B5EF4-FFF2-40B4-BE49-F238E27FC236}">
                <a16:creationId xmlns:a16="http://schemas.microsoft.com/office/drawing/2014/main" id="{62405363-D25D-4899-A9DC-E39B55D4CFDB}"/>
              </a:ext>
            </a:extLst>
          </p:cNvPr>
          <p:cNvSpPr>
            <a:spLocks noGrp="1"/>
          </p:cNvSpPr>
          <p:nvPr>
            <p:ph type="body" sz="quarter" idx="164" hasCustomPrompt="1"/>
          </p:nvPr>
        </p:nvSpPr>
        <p:spPr>
          <a:xfrm>
            <a:off x="39527028" y="2506095"/>
            <a:ext cx="10548897" cy="923157"/>
          </a:xfrm>
          <a:prstGeom prst="rect">
            <a:avLst/>
          </a:prstGeom>
        </p:spPr>
        <p:txBody>
          <a:bodyPr wrap="square" lIns="228589" tIns="228589" rIns="228589" bIns="228589">
            <a:noAutofit/>
          </a:bodyPr>
          <a:lstStyle>
            <a:lvl1pPr marL="0" indent="0">
              <a:buNone/>
              <a:defRPr sz="2800">
                <a:solidFill>
                  <a:schemeClr val="tx2"/>
                </a:solidFill>
                <a:latin typeface="Calibri" panose="020F0502020204030204" pitchFamily="34" charset="0"/>
                <a:cs typeface="Calibri" panose="020F0502020204030204" pitchFamily="34" charset="0"/>
              </a:defRPr>
            </a:lvl1pPr>
            <a:lvl2pPr marL="1300097" indent="-500037">
              <a:defRPr sz="2188">
                <a:latin typeface="Trebuchet MS" pitchFamily="34" charset="0"/>
              </a:defRPr>
            </a:lvl2pPr>
            <a:lvl3pPr marL="1800135" indent="-500037">
              <a:defRPr sz="2188">
                <a:latin typeface="Trebuchet MS" pitchFamily="34" charset="0"/>
              </a:defRPr>
            </a:lvl3pPr>
            <a:lvl4pPr marL="2350177" indent="-550042">
              <a:defRPr sz="2188">
                <a:latin typeface="Trebuchet MS" pitchFamily="34" charset="0"/>
              </a:defRPr>
            </a:lvl4pPr>
            <a:lvl5pPr marL="2750206" indent="-400030">
              <a:defRPr sz="2188">
                <a:latin typeface="Trebuchet MS" pitchFamily="34" charset="0"/>
              </a:defRPr>
            </a:lvl5pPr>
          </a:lstStyle>
          <a:p>
            <a:pPr lvl="0"/>
            <a:r>
              <a:rPr lang="en-US" dirty="0"/>
              <a:t>Add Tables and Figures in this section.</a:t>
            </a:r>
          </a:p>
        </p:txBody>
      </p:sp>
      <p:sp>
        <p:nvSpPr>
          <p:cNvPr id="40" name="Text Placeholder 76">
            <a:extLst>
              <a:ext uri="{FF2B5EF4-FFF2-40B4-BE49-F238E27FC236}">
                <a16:creationId xmlns:a16="http://schemas.microsoft.com/office/drawing/2014/main" id="{653A30BF-5405-472A-8037-8ACA297E1E96}"/>
              </a:ext>
            </a:extLst>
          </p:cNvPr>
          <p:cNvSpPr>
            <a:spLocks noGrp="1"/>
          </p:cNvSpPr>
          <p:nvPr>
            <p:ph type="body" sz="quarter" idx="156" hasCustomPrompt="1"/>
          </p:nvPr>
        </p:nvSpPr>
        <p:spPr>
          <a:xfrm>
            <a:off x="1130476" y="1757894"/>
            <a:ext cx="10548897" cy="2438719"/>
          </a:xfrm>
          <a:prstGeom prst="rect">
            <a:avLst/>
          </a:prstGeom>
        </p:spPr>
        <p:txBody>
          <a:bodyPr anchor="t" anchorCtr="0">
            <a:noAutofit/>
          </a:bodyPr>
          <a:lstStyle>
            <a:lvl1pPr marL="0" indent="0" algn="l">
              <a:buFontTx/>
              <a:buNone/>
              <a:defRPr sz="5775" b="1">
                <a:solidFill>
                  <a:schemeClr val="tx2"/>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dirty="0"/>
              <a:t>Click here to add Poster Title</a:t>
            </a:r>
          </a:p>
        </p:txBody>
      </p:sp>
    </p:spTree>
    <p:extLst>
      <p:ext uri="{BB962C8B-B14F-4D97-AF65-F5344CB8AC3E}">
        <p14:creationId xmlns:p14="http://schemas.microsoft.com/office/powerpoint/2010/main" val="2503533789"/>
      </p:ext>
    </p:extLst>
  </p:cSld>
  <p:clrMapOvr>
    <a:masterClrMapping/>
  </p:clrMapOvr>
  <p:extLst>
    <p:ext uri="{DCECCB84-F9BA-43D5-87BE-67443E8EF086}">
      <p15:sldGuideLst xmlns:p15="http://schemas.microsoft.com/office/powerpoint/2012/main">
        <p15:guide id="2" pos="7392" userDrawn="1">
          <p15:clr>
            <a:srgbClr val="FBAE40"/>
          </p15:clr>
        </p15:guide>
        <p15:guide id="3" pos="24864" userDrawn="1">
          <p15:clr>
            <a:srgbClr val="FBAE40"/>
          </p15:clr>
        </p15:guide>
        <p15:guide id="4" pos="24192" userDrawn="1">
          <p15:clr>
            <a:srgbClr val="FBAE40"/>
          </p15:clr>
        </p15:guide>
        <p15:guide id="5" pos="31584" userDrawn="1">
          <p15:clr>
            <a:srgbClr val="FBAE40"/>
          </p15:clr>
        </p15:guide>
        <p15:guide id="6" pos="8064" userDrawn="1">
          <p15:clr>
            <a:srgbClr val="FBAE40"/>
          </p15:clr>
        </p15:guide>
        <p15:guide id="7" pos="672" userDrawn="1">
          <p15:clr>
            <a:srgbClr val="FBAE40"/>
          </p15:clr>
        </p15:guide>
        <p15:guide id="9" orient="horz" pos="1071" userDrawn="1">
          <p15:clr>
            <a:srgbClr val="FBAE40"/>
          </p15:clr>
        </p15:guide>
        <p15:guide id="10" orient="horz" pos="1705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F896691F-3283-DE4D-A262-B7A29B5D85DD}"/>
              </a:ext>
            </a:extLst>
          </p:cNvPr>
          <p:cNvSpPr/>
          <p:nvPr userDrawn="1"/>
        </p:nvSpPr>
        <p:spPr>
          <a:xfrm>
            <a:off x="0" y="-3784"/>
            <a:ext cx="51206400" cy="28851782"/>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80"/>
          </a:p>
        </p:txBody>
      </p:sp>
      <p:sp>
        <p:nvSpPr>
          <p:cNvPr id="10" name="Text Box 14"/>
          <p:cNvSpPr txBox="1">
            <a:spLocks noChangeArrowheads="1"/>
          </p:cNvSpPr>
          <p:nvPr/>
        </p:nvSpPr>
        <p:spPr bwMode="auto">
          <a:xfrm>
            <a:off x="1828523" y="28342047"/>
            <a:ext cx="2933700" cy="348486"/>
          </a:xfrm>
          <a:prstGeom prst="rect">
            <a:avLst/>
          </a:prstGeom>
          <a:noFill/>
          <a:ln w="9525">
            <a:noFill/>
            <a:miter lim="800000"/>
            <a:headEnd/>
            <a:tailEnd/>
          </a:ln>
          <a:effectLst/>
        </p:spPr>
        <p:txBody>
          <a:bodyPr lIns="93165" tIns="46574" rIns="93165" bIns="46574">
            <a:spAutoFit/>
          </a:bodyPr>
          <a:lstStyle/>
          <a:p>
            <a:pPr eaLnBrk="0" hangingPunct="0">
              <a:lnSpc>
                <a:spcPct val="65000"/>
              </a:lnSpc>
              <a:spcBef>
                <a:spcPct val="50000"/>
              </a:spcBef>
              <a:defRPr/>
            </a:pPr>
            <a:r>
              <a:rPr lang="en-US" sz="51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23" b="1" dirty="0">
                <a:solidFill>
                  <a:schemeClr val="bg1">
                    <a:lumMod val="75000"/>
                  </a:schemeClr>
                </a:solidFill>
                <a:latin typeface="Arial" charset="0"/>
              </a:rPr>
              <a:t>www.PosterPresentations.com</a:t>
            </a:r>
          </a:p>
        </p:txBody>
      </p:sp>
      <p:sp>
        <p:nvSpPr>
          <p:cNvPr id="33" name="Rectangle 32">
            <a:extLst>
              <a:ext uri="{FF2B5EF4-FFF2-40B4-BE49-F238E27FC236}">
                <a16:creationId xmlns:a16="http://schemas.microsoft.com/office/drawing/2014/main" id="{8B239566-0032-594E-87CC-F52C9841D2C1}"/>
              </a:ext>
            </a:extLst>
          </p:cNvPr>
          <p:cNvSpPr/>
          <p:nvPr userDrawn="1"/>
        </p:nvSpPr>
        <p:spPr>
          <a:xfrm>
            <a:off x="0" y="27914581"/>
            <a:ext cx="51206400" cy="9000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80"/>
          </a:p>
        </p:txBody>
      </p:sp>
      <p:sp>
        <p:nvSpPr>
          <p:cNvPr id="34" name="Rectangle 33">
            <a:extLst>
              <a:ext uri="{FF2B5EF4-FFF2-40B4-BE49-F238E27FC236}">
                <a16:creationId xmlns:a16="http://schemas.microsoft.com/office/drawing/2014/main" id="{C85F28D0-47AE-074E-8801-CCC11808041B}"/>
              </a:ext>
            </a:extLst>
          </p:cNvPr>
          <p:cNvSpPr/>
          <p:nvPr userDrawn="1"/>
        </p:nvSpPr>
        <p:spPr>
          <a:xfrm>
            <a:off x="0" y="-3783"/>
            <a:ext cx="51206400" cy="9000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80"/>
          </a:p>
        </p:txBody>
      </p:sp>
      <p:sp>
        <p:nvSpPr>
          <p:cNvPr id="35" name="Rounded Rectangle 34">
            <a:extLst>
              <a:ext uri="{FF2B5EF4-FFF2-40B4-BE49-F238E27FC236}">
                <a16:creationId xmlns:a16="http://schemas.microsoft.com/office/drawing/2014/main" id="{EE937E76-4906-974E-BFC4-59D3C8CF049E}"/>
              </a:ext>
            </a:extLst>
          </p:cNvPr>
          <p:cNvSpPr/>
          <p:nvPr userDrawn="1"/>
        </p:nvSpPr>
        <p:spPr>
          <a:xfrm>
            <a:off x="12801600" y="-3784"/>
            <a:ext cx="25603200" cy="28803600"/>
          </a:xfrm>
          <a:prstGeom prst="roundRect">
            <a:avLst>
              <a:gd name="adj" fmla="val 67"/>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70"/>
          </a:p>
        </p:txBody>
      </p:sp>
      <p:sp>
        <p:nvSpPr>
          <p:cNvPr id="40" name="Text Box 14">
            <a:extLst>
              <a:ext uri="{FF2B5EF4-FFF2-40B4-BE49-F238E27FC236}">
                <a16:creationId xmlns:a16="http://schemas.microsoft.com/office/drawing/2014/main" id="{C3373478-AEF9-754C-ABC7-23EC1B52CE0C}"/>
              </a:ext>
            </a:extLst>
          </p:cNvPr>
          <p:cNvSpPr txBox="1">
            <a:spLocks noChangeArrowheads="1"/>
          </p:cNvSpPr>
          <p:nvPr userDrawn="1"/>
        </p:nvSpPr>
        <p:spPr bwMode="auto">
          <a:xfrm>
            <a:off x="817455" y="28019323"/>
            <a:ext cx="9673396" cy="663678"/>
          </a:xfrm>
          <a:prstGeom prst="rect">
            <a:avLst/>
          </a:prstGeom>
          <a:noFill/>
          <a:ln w="9525">
            <a:noFill/>
            <a:miter lim="800000"/>
            <a:headEnd/>
            <a:tailEnd/>
          </a:ln>
          <a:effectLst/>
        </p:spPr>
        <p:txBody>
          <a:bodyPr wrap="square" lIns="265003" tIns="132478" rIns="265003" bIns="132478">
            <a:spAutoFit/>
          </a:bodyPr>
          <a:lstStyle/>
          <a:p>
            <a:pPr eaLnBrk="0" hangingPunct="0">
              <a:lnSpc>
                <a:spcPts val="788"/>
              </a:lnSpc>
              <a:spcBef>
                <a:spcPct val="50000"/>
              </a:spcBef>
              <a:defRPr/>
            </a:pPr>
            <a:r>
              <a:rPr lang="en-US" sz="1072" b="1" dirty="0">
                <a:solidFill>
                  <a:schemeClr val="bg1">
                    <a:lumMod val="50000"/>
                  </a:schemeClr>
                </a:solidFill>
                <a:latin typeface="Arial" charset="0"/>
              </a:rPr>
              <a:t>RESEARCH POSTER PRESENTATION TEMPLATE © 2019</a:t>
            </a:r>
          </a:p>
          <a:p>
            <a:pPr eaLnBrk="0" hangingPunct="0">
              <a:lnSpc>
                <a:spcPts val="788"/>
              </a:lnSpc>
              <a:spcBef>
                <a:spcPct val="50000"/>
              </a:spcBef>
              <a:defRPr/>
            </a:pPr>
            <a:r>
              <a:rPr lang="en-US" sz="2041" b="1" dirty="0">
                <a:solidFill>
                  <a:schemeClr val="bg1">
                    <a:lumMod val="50000"/>
                  </a:schemeClr>
                </a:solidFill>
                <a:latin typeface="Arial" charset="0"/>
              </a:rPr>
              <a:t>www.PosterPresentations.com</a:t>
            </a:r>
          </a:p>
        </p:txBody>
      </p:sp>
      <p:graphicFrame>
        <p:nvGraphicFramePr>
          <p:cNvPr id="60" name="Table 59">
            <a:extLst>
              <a:ext uri="{FF2B5EF4-FFF2-40B4-BE49-F238E27FC236}">
                <a16:creationId xmlns:a16="http://schemas.microsoft.com/office/drawing/2014/main" id="{B08B1C58-1C25-7E4C-B53E-1E83BEDDA706}"/>
              </a:ext>
            </a:extLst>
          </p:cNvPr>
          <p:cNvGraphicFramePr>
            <a:graphicFrameLocks noGrp="1"/>
          </p:cNvGraphicFramePr>
          <p:nvPr userDrawn="1">
            <p:extLst>
              <p:ext uri="{D42A27DB-BD31-4B8C-83A1-F6EECF244321}">
                <p14:modId xmlns:p14="http://schemas.microsoft.com/office/powerpoint/2010/main" val="1774647723"/>
              </p:ext>
            </p:extLst>
          </p:nvPr>
        </p:nvGraphicFramePr>
        <p:xfrm>
          <a:off x="-10611120" y="12336"/>
          <a:ext cx="9776869" cy="28594318"/>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162974">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200" b="0" spc="600" dirty="0">
                          <a:solidFill>
                            <a:srgbClr val="1F3A4E"/>
                          </a:solidFill>
                          <a:latin typeface="Arial Black" panose="020B0A04020102020204" pitchFamily="34" charset="0"/>
                        </a:rPr>
                        <a:t>QUICK START GUIDE</a:t>
                      </a:r>
                      <a:br>
                        <a:rPr lang="en-US" sz="3200" b="0" spc="600" dirty="0">
                          <a:solidFill>
                            <a:srgbClr val="1F3A4E"/>
                          </a:solidFill>
                          <a:latin typeface="Arial Black" panose="020B0A04020102020204" pitchFamily="34" charset="0"/>
                        </a:rPr>
                      </a:br>
                      <a:r>
                        <a:rPr lang="en-US" sz="2500" b="1" spc="0" dirty="0">
                          <a:solidFill>
                            <a:srgbClr val="FF0000"/>
                          </a:solidFill>
                          <a:latin typeface="Trebuchet MS" pitchFamily="34" charset="0"/>
                        </a:rPr>
                        <a:t>(THIS SIDEBAR WILL NOT PRINT)</a:t>
                      </a:r>
                      <a:endParaRPr lang="en-US" sz="3200" b="1" spc="600" dirty="0">
                        <a:solidFill>
                          <a:schemeClr val="bg1"/>
                        </a:solidFill>
                        <a:latin typeface="Trebuchet MS" pitchFamily="34" charset="0"/>
                      </a:endParaRPr>
                    </a:p>
                  </a:txBody>
                  <a:tcPr marL="182880" marT="120015" marB="40005">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3680796">
                <a:tc gridSpan="2">
                  <a:txBody>
                    <a:bodyPr/>
                    <a:lstStyle/>
                    <a:p>
                      <a:pPr defTabSz="3765639"/>
                      <a:r>
                        <a:rPr lang="en-US" sz="1800" i="0" dirty="0">
                          <a:solidFill>
                            <a:srgbClr val="D9D9D9"/>
                          </a:solidFill>
                          <a:latin typeface="Arial"/>
                          <a:cs typeface="Arial"/>
                        </a:rPr>
                        <a:t>This PowerPoint template produces a </a:t>
                      </a:r>
                      <a:r>
                        <a:rPr lang="en-US" sz="1800" i="0" dirty="0">
                          <a:solidFill>
                            <a:srgbClr val="FFC000"/>
                          </a:solidFill>
                          <a:latin typeface="Arial"/>
                          <a:cs typeface="Arial"/>
                        </a:rPr>
                        <a:t>36"x56" </a:t>
                      </a:r>
                      <a:r>
                        <a:rPr lang="en-US" sz="18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1800" i="0" dirty="0">
                        <a:solidFill>
                          <a:srgbClr val="D9D9D9"/>
                        </a:solidFill>
                        <a:latin typeface="Arial"/>
                        <a:cs typeface="Arial"/>
                      </a:endParaRPr>
                    </a:p>
                    <a:p>
                      <a:pPr defTabSz="3765639"/>
                      <a:r>
                        <a:rPr lang="en-US" sz="18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1800" i="0" dirty="0" err="1">
                          <a:solidFill>
                            <a:srgbClr val="FFC000"/>
                          </a:solidFill>
                          <a:latin typeface="Arial"/>
                          <a:cs typeface="Arial"/>
                        </a:rPr>
                        <a:t>PosterPresentations.com</a:t>
                      </a:r>
                      <a:r>
                        <a:rPr lang="en-US" sz="1800" i="0" dirty="0">
                          <a:solidFill>
                            <a:srgbClr val="D9D9D9"/>
                          </a:solidFill>
                          <a:latin typeface="Arial"/>
                          <a:cs typeface="Arial"/>
                        </a:rPr>
                        <a:t> and click on the  </a:t>
                      </a:r>
                      <a:r>
                        <a:rPr lang="en-US" sz="1800" i="0" dirty="0">
                          <a:solidFill>
                            <a:srgbClr val="FFC000"/>
                          </a:solidFill>
                          <a:latin typeface="Arial"/>
                          <a:cs typeface="Arial"/>
                        </a:rPr>
                        <a:t>HELP DESK</a:t>
                      </a:r>
                      <a:r>
                        <a:rPr lang="en-US" sz="1800" i="0" baseline="0" dirty="0">
                          <a:solidFill>
                            <a:srgbClr val="D9D9D9"/>
                          </a:solidFill>
                          <a:latin typeface="Arial"/>
                          <a:cs typeface="Arial"/>
                        </a:rPr>
                        <a:t> </a:t>
                      </a:r>
                      <a:r>
                        <a:rPr lang="en-US" sz="1800" i="0" dirty="0">
                          <a:solidFill>
                            <a:srgbClr val="D9D9D9"/>
                          </a:solidFill>
                          <a:latin typeface="Arial"/>
                          <a:cs typeface="Arial"/>
                        </a:rPr>
                        <a:t>tab.</a:t>
                      </a:r>
                    </a:p>
                    <a:p>
                      <a:pPr defTabSz="3765639"/>
                      <a:endParaRPr lang="en-US" sz="1800" i="0" dirty="0">
                        <a:solidFill>
                          <a:srgbClr val="D9D9D9"/>
                        </a:solidFill>
                        <a:latin typeface="Arial"/>
                        <a:cs typeface="Arial"/>
                      </a:endParaRPr>
                    </a:p>
                    <a:p>
                      <a:pPr defTabSz="3765639"/>
                      <a:r>
                        <a:rPr lang="en-US" sz="1800" i="0" dirty="0">
                          <a:solidFill>
                            <a:srgbClr val="D9D9D9"/>
                          </a:solidFill>
                          <a:latin typeface="Arial"/>
                          <a:cs typeface="Arial"/>
                        </a:rPr>
                        <a:t>To print your poster using our same-day professional printing service, go online to </a:t>
                      </a:r>
                      <a:r>
                        <a:rPr lang="en-US" sz="1800" i="0" dirty="0" err="1">
                          <a:solidFill>
                            <a:srgbClr val="FFC000"/>
                          </a:solidFill>
                          <a:latin typeface="Arial"/>
                          <a:cs typeface="Arial"/>
                        </a:rPr>
                        <a:t>PosterPresentations.com</a:t>
                      </a:r>
                      <a:r>
                        <a:rPr lang="en-US" sz="1800" i="0" dirty="0">
                          <a:solidFill>
                            <a:srgbClr val="D9D9D9"/>
                          </a:solidFill>
                          <a:latin typeface="Arial"/>
                          <a:cs typeface="Arial"/>
                        </a:rPr>
                        <a:t> and click on "</a:t>
                      </a:r>
                      <a:r>
                        <a:rPr lang="en-US" sz="1800" i="0" dirty="0">
                          <a:solidFill>
                            <a:srgbClr val="FFC000"/>
                          </a:solidFill>
                          <a:latin typeface="Arial"/>
                          <a:cs typeface="Arial"/>
                        </a:rPr>
                        <a:t>Order your poster</a:t>
                      </a:r>
                      <a:r>
                        <a:rPr lang="en-US" sz="1800" i="0" dirty="0">
                          <a:solidFill>
                            <a:srgbClr val="D9D9D9"/>
                          </a:solidFill>
                          <a:latin typeface="Arial"/>
                          <a:cs typeface="Arial"/>
                        </a:rPr>
                        <a:t>".</a:t>
                      </a:r>
                      <a:endParaRPr lang="en-US" sz="1800" b="1" dirty="0">
                        <a:solidFill>
                          <a:srgbClr val="D9D9D9"/>
                        </a:solidFill>
                        <a:latin typeface="Arial"/>
                        <a:cs typeface="Arial"/>
                      </a:endParaRPr>
                    </a:p>
                  </a:txBody>
                  <a:tcPr marL="182880" marT="120015" marB="40005">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000865">
                <a:tc>
                  <a:txBody>
                    <a:bodyPr/>
                    <a:lstStyle/>
                    <a:p>
                      <a:pPr algn="ctr"/>
                      <a:endParaRPr lang="en-US" sz="1800" dirty="0">
                        <a:solidFill>
                          <a:srgbClr val="1F3A4E"/>
                        </a:solidFill>
                      </a:endParaRPr>
                    </a:p>
                    <a:p>
                      <a:pPr algn="ctr"/>
                      <a:endParaRPr lang="en-US" sz="1800" dirty="0">
                        <a:solidFill>
                          <a:srgbClr val="1F3A4E"/>
                        </a:solidFill>
                      </a:endParaRPr>
                    </a:p>
                    <a:p>
                      <a:pPr algn="ctr"/>
                      <a:r>
                        <a:rPr lang="en-US" sz="1800" dirty="0">
                          <a:solidFill>
                            <a:schemeClr val="bg1"/>
                          </a:solidFill>
                          <a:latin typeface="Arial" panose="020B0604020202020204" pitchFamily="34" charset="0"/>
                          <a:cs typeface="Arial" panose="020B0604020202020204" pitchFamily="34" charset="0"/>
                        </a:rPr>
                        <a:t>This is a template for a </a:t>
                      </a:r>
                    </a:p>
                    <a:p>
                      <a:pPr algn="ctr"/>
                      <a:r>
                        <a:rPr lang="en-US" sz="1800" dirty="0">
                          <a:solidFill>
                            <a:schemeClr val="bg1"/>
                          </a:solidFill>
                          <a:latin typeface="Arial" panose="020B0604020202020204" pitchFamily="34" charset="0"/>
                          <a:cs typeface="Arial" panose="020B0604020202020204" pitchFamily="34" charset="0"/>
                        </a:rPr>
                        <a:t>presentation poster</a:t>
                      </a:r>
                      <a:br>
                        <a:rPr lang="en-US" sz="1800" dirty="0">
                          <a:solidFill>
                            <a:schemeClr val="bg1"/>
                          </a:solidFill>
                          <a:latin typeface="Arial" panose="020B0604020202020204" pitchFamily="34" charset="0"/>
                          <a:cs typeface="Arial" panose="020B0604020202020204" pitchFamily="34" charset="0"/>
                        </a:rPr>
                      </a:br>
                      <a:r>
                        <a:rPr lang="en-US" sz="3200" b="1" dirty="0">
                          <a:solidFill>
                            <a:srgbClr val="FFC000"/>
                          </a:solidFill>
                          <a:latin typeface="Arial" panose="020B0604020202020204" pitchFamily="34" charset="0"/>
                          <a:cs typeface="Arial" panose="020B0604020202020204" pitchFamily="34" charset="0"/>
                        </a:rPr>
                        <a:t>36 inches tall</a:t>
                      </a:r>
                      <a:br>
                        <a:rPr lang="en-US" sz="3200" b="1" dirty="0">
                          <a:solidFill>
                            <a:srgbClr val="FFC000"/>
                          </a:solidFill>
                          <a:latin typeface="Arial" panose="020B0604020202020204" pitchFamily="34" charset="0"/>
                          <a:cs typeface="Arial" panose="020B0604020202020204" pitchFamily="34" charset="0"/>
                        </a:rPr>
                      </a:br>
                      <a:r>
                        <a:rPr lang="en-US" sz="3200" b="1" dirty="0">
                          <a:solidFill>
                            <a:srgbClr val="FFC000"/>
                          </a:solidFill>
                          <a:latin typeface="Arial" panose="020B0604020202020204" pitchFamily="34" charset="0"/>
                          <a:cs typeface="Arial" panose="020B0604020202020204" pitchFamily="34" charset="0"/>
                        </a:rPr>
                        <a:t>by</a:t>
                      </a:r>
                      <a:br>
                        <a:rPr lang="en-US" sz="3200" b="1" dirty="0">
                          <a:solidFill>
                            <a:srgbClr val="FFC000"/>
                          </a:solidFill>
                          <a:latin typeface="Arial" panose="020B0604020202020204" pitchFamily="34" charset="0"/>
                          <a:cs typeface="Arial" panose="020B0604020202020204" pitchFamily="34" charset="0"/>
                        </a:rPr>
                      </a:br>
                      <a:r>
                        <a:rPr lang="en-US" sz="3200" b="1" dirty="0">
                          <a:solidFill>
                            <a:srgbClr val="FFC000"/>
                          </a:solidFill>
                          <a:latin typeface="Arial" panose="020B0604020202020204" pitchFamily="34" charset="0"/>
                          <a:cs typeface="Arial" panose="020B0604020202020204" pitchFamily="34" charset="0"/>
                        </a:rPr>
                        <a:t>56 inches wide</a:t>
                      </a:r>
                      <a:br>
                        <a:rPr lang="en-US" sz="1800" dirty="0">
                          <a:solidFill>
                            <a:schemeClr val="bg1"/>
                          </a:solidFill>
                          <a:latin typeface="Arial" panose="020B0604020202020204" pitchFamily="34" charset="0"/>
                          <a:cs typeface="Arial" panose="020B0604020202020204" pitchFamily="34" charset="0"/>
                        </a:rPr>
                      </a:br>
                      <a:endParaRPr lang="en-US" sz="1800" dirty="0">
                        <a:solidFill>
                          <a:srgbClr val="1F3A4E"/>
                        </a:solidFill>
                      </a:endParaRPr>
                    </a:p>
                  </a:txBody>
                  <a:tcPr marT="40005" marB="40005">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100" b="1" baseline="0" dirty="0">
                          <a:solidFill>
                            <a:srgbClr val="FFC000"/>
                          </a:solidFill>
                          <a:latin typeface="Arial" panose="020B0604020202020204" pitchFamily="34" charset="0"/>
                          <a:cs typeface="Arial" panose="020B0604020202020204" pitchFamily="34" charset="0"/>
                        </a:rPr>
                        <a:t>Important: Check the template size</a:t>
                      </a:r>
                      <a:br>
                        <a:rPr lang="en-US" sz="1800" b="0" baseline="0" dirty="0">
                          <a:solidFill>
                            <a:srgbClr val="FFC000"/>
                          </a:solidFill>
                          <a:latin typeface="Arial" panose="020B0604020202020204" pitchFamily="34" charset="0"/>
                          <a:cs typeface="Arial" panose="020B0604020202020204" pitchFamily="34" charset="0"/>
                        </a:rPr>
                      </a:br>
                      <a:r>
                        <a:rPr lang="en-US" sz="18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1800" b="0" baseline="0" dirty="0">
                          <a:solidFill>
                            <a:srgbClr val="D9D9D9"/>
                          </a:solidFill>
                          <a:latin typeface="Arial" panose="020B0604020202020204" pitchFamily="34" charset="0"/>
                          <a:cs typeface="Arial" panose="020B0604020202020204" pitchFamily="34" charset="0"/>
                        </a:rPr>
                      </a:br>
                      <a:r>
                        <a:rPr lang="en-US" sz="18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1800" b="0" baseline="0" dirty="0">
                          <a:solidFill>
                            <a:srgbClr val="D9D9D9"/>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30 tall x 40 wide</a:t>
                      </a:r>
                      <a:br>
                        <a:rPr lang="en-US" sz="1800" b="0" baseline="0" dirty="0">
                          <a:solidFill>
                            <a:srgbClr val="FFC000"/>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42 tall x 56 wide</a:t>
                      </a:r>
                      <a:br>
                        <a:rPr lang="en-US" sz="1800" b="0" baseline="0" dirty="0">
                          <a:solidFill>
                            <a:srgbClr val="FFC000"/>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48 tall x 64 wide</a:t>
                      </a:r>
                    </a:p>
                  </a:txBody>
                  <a:tcPr marL="182880" marT="120015" marB="40005">
                    <a:solidFill>
                      <a:srgbClr val="010101"/>
                    </a:solidFill>
                  </a:tcPr>
                </a:tc>
                <a:extLst>
                  <a:ext uri="{0D108BD9-81ED-4DB2-BD59-A6C34878D82A}">
                    <a16:rowId xmlns:a16="http://schemas.microsoft.com/office/drawing/2014/main" val="10008"/>
                  </a:ext>
                </a:extLst>
              </a:tr>
              <a:tr h="3752606">
                <a:tc>
                  <a:txBody>
                    <a:bodyPr/>
                    <a:lstStyle/>
                    <a:p>
                      <a:endParaRPr lang="en-US" sz="1800" dirty="0">
                        <a:solidFill>
                          <a:srgbClr val="1F3A4E"/>
                        </a:solidFill>
                      </a:endParaRPr>
                    </a:p>
                  </a:txBody>
                  <a:tcPr marT="40005" marB="40005">
                    <a:blipFill rotWithShape="1">
                      <a:blip r:embed="rId3"/>
                      <a:stretch>
                        <a:fillRect/>
                      </a:stretch>
                    </a:blipFill>
                  </a:tcPr>
                </a:tc>
                <a:tc>
                  <a:txBody>
                    <a:bodyPr/>
                    <a:lstStyle/>
                    <a:p>
                      <a:pPr algn="l"/>
                      <a:r>
                        <a:rPr lang="en-US" sz="2100" b="1" baseline="0" dirty="0">
                          <a:solidFill>
                            <a:srgbClr val="FFC000"/>
                          </a:solidFill>
                          <a:latin typeface="Arial" panose="020B0604020202020204" pitchFamily="34" charset="0"/>
                          <a:cs typeface="Arial" panose="020B0604020202020204" pitchFamily="34" charset="0"/>
                        </a:rPr>
                        <a:t>How to </a:t>
                      </a:r>
                      <a:r>
                        <a:rPr lang="en-US" sz="3500" b="1" baseline="0" dirty="0">
                          <a:solidFill>
                            <a:srgbClr val="FFC000"/>
                          </a:solidFill>
                          <a:latin typeface="Arial" panose="020B0604020202020204" pitchFamily="34" charset="0"/>
                          <a:cs typeface="Arial" panose="020B0604020202020204" pitchFamily="34" charset="0"/>
                        </a:rPr>
                        <a:t>Zoom in </a:t>
                      </a:r>
                      <a:r>
                        <a:rPr lang="en-US" sz="2100" b="1" baseline="0" dirty="0">
                          <a:solidFill>
                            <a:srgbClr val="FFC000"/>
                          </a:solidFill>
                          <a:latin typeface="Arial" panose="020B0604020202020204" pitchFamily="34" charset="0"/>
                          <a:cs typeface="Arial" panose="020B0604020202020204" pitchFamily="34" charset="0"/>
                        </a:rPr>
                        <a:t>and </a:t>
                      </a:r>
                      <a:r>
                        <a:rPr lang="en-US" sz="1600" b="1" baseline="0" dirty="0">
                          <a:solidFill>
                            <a:srgbClr val="FFC000"/>
                          </a:solidFill>
                          <a:latin typeface="Arial" panose="020B0604020202020204" pitchFamily="34" charset="0"/>
                          <a:cs typeface="Arial" panose="020B0604020202020204" pitchFamily="34" charset="0"/>
                        </a:rPr>
                        <a:t>out</a:t>
                      </a:r>
                      <a:endParaRPr lang="en-US" sz="2100" b="1" baseline="0" dirty="0">
                        <a:solidFill>
                          <a:srgbClr val="FFC000"/>
                        </a:solidFill>
                        <a:latin typeface="Arial" panose="020B0604020202020204" pitchFamily="34" charset="0"/>
                        <a:cs typeface="Arial" panose="020B0604020202020204" pitchFamily="34" charset="0"/>
                      </a:endParaRPr>
                    </a:p>
                    <a:p>
                      <a:pPr algn="l"/>
                      <a:r>
                        <a:rPr lang="en-US" sz="18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1800" b="0" baseline="0" dirty="0">
                          <a:solidFill>
                            <a:srgbClr val="D9D9D9"/>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1. </a:t>
                      </a:r>
                      <a:r>
                        <a:rPr lang="en-US" sz="18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1800" b="0" baseline="0" dirty="0">
                          <a:solidFill>
                            <a:srgbClr val="D9D9D9"/>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2. </a:t>
                      </a:r>
                      <a:r>
                        <a:rPr lang="en-US" sz="18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20015" marB="40005">
                    <a:solidFill>
                      <a:srgbClr val="010101"/>
                    </a:solidFill>
                  </a:tcPr>
                </a:tc>
                <a:extLst>
                  <a:ext uri="{0D108BD9-81ED-4DB2-BD59-A6C34878D82A}">
                    <a16:rowId xmlns:a16="http://schemas.microsoft.com/office/drawing/2014/main" val="10001"/>
                  </a:ext>
                </a:extLst>
              </a:tr>
              <a:tr h="1575460">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100" b="1" baseline="0" dirty="0">
                          <a:solidFill>
                            <a:srgbClr val="FFC000"/>
                          </a:solidFill>
                          <a:latin typeface="Arial" panose="020B0604020202020204" pitchFamily="34" charset="0"/>
                          <a:cs typeface="Arial" panose="020B0604020202020204" pitchFamily="34" charset="0"/>
                        </a:rPr>
                        <a:t>Ruler and Guides</a:t>
                      </a:r>
                      <a:br>
                        <a:rPr lang="en-US" sz="1800" b="0" baseline="0" dirty="0">
                          <a:solidFill>
                            <a:srgbClr val="FFC000"/>
                          </a:solidFill>
                          <a:latin typeface="Arial" panose="020B0604020202020204" pitchFamily="34" charset="0"/>
                          <a:cs typeface="Arial" panose="020B0604020202020204" pitchFamily="34" charset="0"/>
                        </a:rPr>
                      </a:br>
                      <a:r>
                        <a:rPr lang="en-US" sz="18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marT="40005" marB="40005">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346297">
                <a:tc>
                  <a:txBody>
                    <a:bodyPr/>
                    <a:lstStyle/>
                    <a:p>
                      <a:endParaRPr lang="en-US" sz="1800" dirty="0">
                        <a:solidFill>
                          <a:srgbClr val="1F3A4E"/>
                        </a:solidFill>
                      </a:endParaRPr>
                    </a:p>
                  </a:txBody>
                  <a:tcPr marT="40005" marB="40005">
                    <a:blipFill rotWithShape="1">
                      <a:blip r:embed="rId4"/>
                      <a:stretch>
                        <a:fillRect/>
                      </a:stretch>
                    </a:blipFill>
                  </a:tcPr>
                </a:tc>
                <a:tc>
                  <a:txBody>
                    <a:bodyPr/>
                    <a:lstStyle/>
                    <a:p>
                      <a:pPr marL="0" lvl="1" indent="0" algn="l" defTabSz="114300"/>
                      <a:r>
                        <a:rPr lang="en-US" sz="2100" b="1" baseline="0" dirty="0">
                          <a:solidFill>
                            <a:srgbClr val="FFC000"/>
                          </a:solidFill>
                          <a:latin typeface="Arial" panose="020B0604020202020204" pitchFamily="34" charset="0"/>
                          <a:cs typeface="Arial" panose="020B0604020202020204" pitchFamily="34" charset="0"/>
                        </a:rPr>
                        <a:t>Headers and text containers</a:t>
                      </a:r>
                      <a:br>
                        <a:rPr lang="en-US" sz="1800" b="0" baseline="0" dirty="0">
                          <a:solidFill>
                            <a:schemeClr val="bg1"/>
                          </a:solidFill>
                          <a:latin typeface="Arial" panose="020B0604020202020204" pitchFamily="34" charset="0"/>
                          <a:cs typeface="Arial" panose="020B0604020202020204" pitchFamily="34" charset="0"/>
                        </a:rPr>
                      </a:br>
                      <a:r>
                        <a:rPr lang="en-US" sz="18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1800" b="0" baseline="0" dirty="0">
                          <a:solidFill>
                            <a:schemeClr val="bg1"/>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a:t>
                      </a:r>
                      <a:r>
                        <a:rPr lang="en-US" sz="1800" b="0" baseline="0" dirty="0">
                          <a:solidFill>
                            <a:schemeClr val="bg1"/>
                          </a:solidFill>
                          <a:latin typeface="Arial" panose="020B0604020202020204" pitchFamily="34" charset="0"/>
                          <a:cs typeface="Arial" panose="020B0604020202020204" pitchFamily="34" charset="0"/>
                        </a:rPr>
                        <a:t> </a:t>
                      </a:r>
                      <a:r>
                        <a:rPr lang="en-US" sz="18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1800" b="0" baseline="0" dirty="0">
                          <a:solidFill>
                            <a:schemeClr val="bg1"/>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a:t>
                      </a:r>
                      <a:r>
                        <a:rPr lang="en-US" sz="1800" b="0" baseline="0" dirty="0">
                          <a:solidFill>
                            <a:schemeClr val="bg1"/>
                          </a:solidFill>
                          <a:latin typeface="Arial" panose="020B0604020202020204" pitchFamily="34" charset="0"/>
                          <a:cs typeface="Arial" panose="020B0604020202020204" pitchFamily="34" charset="0"/>
                        </a:rPr>
                        <a:t> </a:t>
                      </a:r>
                      <a:r>
                        <a:rPr lang="en-US" sz="18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1800" b="0" baseline="0" dirty="0">
                          <a:solidFill>
                            <a:schemeClr val="bg1"/>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a:t>
                      </a:r>
                      <a:r>
                        <a:rPr lang="en-US" sz="1800" b="0" baseline="0" dirty="0">
                          <a:solidFill>
                            <a:schemeClr val="bg1"/>
                          </a:solidFill>
                          <a:latin typeface="Arial" panose="020B0604020202020204" pitchFamily="34" charset="0"/>
                          <a:cs typeface="Arial" panose="020B0604020202020204" pitchFamily="34" charset="0"/>
                        </a:rPr>
                        <a:t> </a:t>
                      </a:r>
                      <a:r>
                        <a:rPr lang="en-US" sz="18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20015" marB="40005">
                    <a:solidFill>
                      <a:srgbClr val="010101"/>
                    </a:solidFill>
                  </a:tcPr>
                </a:tc>
                <a:extLst>
                  <a:ext uri="{0D108BD9-81ED-4DB2-BD59-A6C34878D82A}">
                    <a16:rowId xmlns:a16="http://schemas.microsoft.com/office/drawing/2014/main" val="10003"/>
                  </a:ext>
                </a:extLst>
              </a:tr>
              <a:tr h="3079243">
                <a:tc gridSpan="2">
                  <a:txBody>
                    <a:bodyPr/>
                    <a:lstStyle/>
                    <a:p>
                      <a:r>
                        <a:rPr lang="en-US" sz="2100" b="1" dirty="0">
                          <a:solidFill>
                            <a:srgbClr val="FFC000"/>
                          </a:solidFill>
                          <a:latin typeface="Arial" panose="020B0604020202020204" pitchFamily="34" charset="0"/>
                          <a:cs typeface="Arial" panose="020B0604020202020204" pitchFamily="34" charset="0"/>
                        </a:rPr>
                        <a:t>Adding content to the poster</a:t>
                      </a:r>
                    </a:p>
                    <a:p>
                      <a:r>
                        <a:rPr lang="en-US" sz="18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18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1800" dirty="0">
                        <a:solidFill>
                          <a:srgbClr val="D9D9D9"/>
                        </a:solidFill>
                        <a:latin typeface="Arial" panose="020B0604020202020204" pitchFamily="34" charset="0"/>
                        <a:cs typeface="Arial" panose="020B0604020202020204" pitchFamily="34" charset="0"/>
                      </a:endParaRPr>
                    </a:p>
                  </a:txBody>
                  <a:tcPr marT="40005" marB="40005">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08045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1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20015" marB="40005">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006524">
                <a:tc gridSpan="2">
                  <a:txBody>
                    <a:bodyPr/>
                    <a:lstStyle/>
                    <a:p>
                      <a:endParaRPr lang="en-US" sz="1800" dirty="0">
                        <a:solidFill>
                          <a:schemeClr val="bg1"/>
                        </a:solidFill>
                        <a:latin typeface="Arial" panose="020B0604020202020204" pitchFamily="34" charset="0"/>
                        <a:cs typeface="Arial" panose="020B0604020202020204" pitchFamily="34" charset="0"/>
                      </a:endParaRPr>
                    </a:p>
                  </a:txBody>
                  <a:tcPr marL="182880" marT="120015" marB="40005">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120242">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1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1800" noProof="0" dirty="0">
                          <a:solidFill>
                            <a:srgbClr val="D9D9D9"/>
                          </a:solidFill>
                          <a:latin typeface="Arial"/>
                          <a:cs typeface="Arial"/>
                        </a:rPr>
                        <a:t>Zoom in and look at your images at 100%-200% magnification. If they look clear, they will print well. </a:t>
                      </a:r>
                    </a:p>
                  </a:txBody>
                  <a:tcPr marL="182880" marT="120015" marB="40005">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2788861">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1800" noProof="0" dirty="0">
                        <a:solidFill>
                          <a:schemeClr val="bg1"/>
                        </a:solidFill>
                        <a:latin typeface="Arial"/>
                        <a:cs typeface="Arial"/>
                      </a:endParaRPr>
                    </a:p>
                  </a:txBody>
                  <a:tcPr marL="182880" marT="120015" marB="40005">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64" name="Table 63">
            <a:extLst>
              <a:ext uri="{FF2B5EF4-FFF2-40B4-BE49-F238E27FC236}">
                <a16:creationId xmlns:a16="http://schemas.microsoft.com/office/drawing/2014/main" id="{FCA56B30-5398-6544-9E7C-BCF50C3CA6A3}"/>
              </a:ext>
            </a:extLst>
          </p:cNvPr>
          <p:cNvGraphicFramePr>
            <a:graphicFrameLocks noGrp="1"/>
          </p:cNvGraphicFramePr>
          <p:nvPr userDrawn="1">
            <p:extLst>
              <p:ext uri="{D42A27DB-BD31-4B8C-83A1-F6EECF244321}">
                <p14:modId xmlns:p14="http://schemas.microsoft.com/office/powerpoint/2010/main" val="3231513737"/>
              </p:ext>
            </p:extLst>
          </p:nvPr>
        </p:nvGraphicFramePr>
        <p:xfrm>
          <a:off x="52040651" y="-48237"/>
          <a:ext cx="9430188" cy="28940687"/>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536878">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500" b="0" spc="600" dirty="0">
                          <a:solidFill>
                            <a:srgbClr val="1F3A4E"/>
                          </a:solidFill>
                          <a:latin typeface="Arial Black" panose="020B0A04020102020204" pitchFamily="34" charset="0"/>
                        </a:rPr>
                        <a:t>QUICK START GUIDE</a:t>
                      </a:r>
                      <a:br>
                        <a:rPr lang="en-US" sz="35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500" b="1" spc="600" dirty="0">
                        <a:solidFill>
                          <a:schemeClr val="bg1"/>
                        </a:solidFill>
                        <a:latin typeface="Trebuchet MS" pitchFamily="34" charset="0"/>
                      </a:endParaRPr>
                    </a:p>
                  </a:txBody>
                  <a:tcPr marL="182880" marT="120015" marB="40005">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67713">
                <a:tc gridSpan="3">
                  <a:txBody>
                    <a:bodyPr/>
                    <a:lstStyle/>
                    <a:p>
                      <a:pPr algn="l"/>
                      <a:r>
                        <a:rPr lang="en-US" sz="25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1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1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100" dirty="0">
                        <a:solidFill>
                          <a:srgbClr val="FFC000"/>
                        </a:solidFill>
                      </a:endParaRPr>
                    </a:p>
                    <a:p>
                      <a:pPr marL="0" indent="0" algn="l" defTabSz="114300"/>
                      <a:endParaRPr lang="en-US" sz="21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1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1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1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20015" marB="40005">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209254">
                <a:tc gridSpan="3">
                  <a:txBody>
                    <a:bodyPr/>
                    <a:lstStyle/>
                    <a:p>
                      <a:r>
                        <a:rPr lang="en-US" sz="2500" b="1" dirty="0">
                          <a:solidFill>
                            <a:srgbClr val="FFC000"/>
                          </a:solidFill>
                          <a:latin typeface="Arial" panose="020B0604020202020204" pitchFamily="34" charset="0"/>
                          <a:cs typeface="Arial" panose="020B0604020202020204" pitchFamily="34" charset="0"/>
                        </a:rPr>
                        <a:t>How to change the column layout configuration</a:t>
                      </a:r>
                    </a:p>
                    <a:p>
                      <a:r>
                        <a:rPr lang="en-US" sz="21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100" dirty="0">
                          <a:solidFill>
                            <a:srgbClr val="D9D9D9"/>
                          </a:solidFill>
                          <a:latin typeface="Arial" panose="020B0604020202020204" pitchFamily="34" charset="0"/>
                          <a:cs typeface="Arial" panose="020B0604020202020204" pitchFamily="34" charset="0"/>
                        </a:rPr>
                        <a:t>You can see a tutorial here: </a:t>
                      </a:r>
                      <a:r>
                        <a:rPr lang="en-US" sz="2100" u="sng" dirty="0">
                          <a:solidFill>
                            <a:srgbClr val="FFC000"/>
                          </a:solidFill>
                          <a:latin typeface="Arial" panose="020B0604020202020204" pitchFamily="34" charset="0"/>
                          <a:cs typeface="Arial" panose="020B0604020202020204" pitchFamily="34" charset="0"/>
                        </a:rPr>
                        <a:t>https://</a:t>
                      </a:r>
                      <a:r>
                        <a:rPr lang="en-US" sz="2100" u="sng" dirty="0" err="1">
                          <a:solidFill>
                            <a:srgbClr val="FFC000"/>
                          </a:solidFill>
                          <a:latin typeface="Arial" panose="020B0604020202020204" pitchFamily="34" charset="0"/>
                          <a:cs typeface="Arial" panose="020B0604020202020204" pitchFamily="34" charset="0"/>
                        </a:rPr>
                        <a:t>www.posterpresentations.com</a:t>
                      </a:r>
                      <a:r>
                        <a:rPr lang="en-US" sz="2100" u="sng" dirty="0">
                          <a:solidFill>
                            <a:srgbClr val="FFC000"/>
                          </a:solidFill>
                          <a:latin typeface="Arial" panose="020B0604020202020204" pitchFamily="34" charset="0"/>
                          <a:cs typeface="Arial" panose="020B0604020202020204" pitchFamily="34" charset="0"/>
                        </a:rPr>
                        <a:t>/how-to-change-the-column-</a:t>
                      </a:r>
                      <a:r>
                        <a:rPr lang="en-US" sz="2100" u="sng" dirty="0" err="1">
                          <a:solidFill>
                            <a:srgbClr val="FFC000"/>
                          </a:solidFill>
                          <a:latin typeface="Arial" panose="020B0604020202020204" pitchFamily="34" charset="0"/>
                          <a:cs typeface="Arial" panose="020B0604020202020204" pitchFamily="34" charset="0"/>
                        </a:rPr>
                        <a:t>configuration.html</a:t>
                      </a:r>
                      <a:endParaRPr lang="en-US" sz="8800" u="sng" dirty="0">
                        <a:solidFill>
                          <a:srgbClr val="FFC000"/>
                        </a:solidFill>
                      </a:endParaRPr>
                    </a:p>
                  </a:txBody>
                  <a:tcPr marL="182880" marT="120015" marB="40005">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452994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100" noProof="0" dirty="0">
                        <a:solidFill>
                          <a:srgbClr val="D9D9D9"/>
                        </a:solidFill>
                        <a:latin typeface="Arial" panose="020B0604020202020204" pitchFamily="34" charset="0"/>
                        <a:cs typeface="Arial" panose="020B0604020202020204" pitchFamily="34" charset="0"/>
                      </a:endParaRPr>
                    </a:p>
                  </a:txBody>
                  <a:tcPr marL="182880" marT="120015" marB="40005">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5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100" noProof="0" dirty="0">
                          <a:solidFill>
                            <a:srgbClr val="D9D9D9"/>
                          </a:solidFill>
                          <a:latin typeface="Arial" panose="020B0604020202020204" pitchFamily="34" charset="0"/>
                          <a:cs typeface="Arial" panose="020B0604020202020204" pitchFamily="34" charset="0"/>
                        </a:rPr>
                        <a:t>The Quick Start</a:t>
                      </a:r>
                      <a:r>
                        <a:rPr lang="en-US" sz="2100" baseline="0" noProof="0" dirty="0">
                          <a:solidFill>
                            <a:srgbClr val="D9D9D9"/>
                          </a:solidFill>
                          <a:latin typeface="Arial" panose="020B0604020202020204" pitchFamily="34" charset="0"/>
                          <a:cs typeface="Arial" panose="020B0604020202020204" pitchFamily="34" charset="0"/>
                        </a:rPr>
                        <a:t> Guides</a:t>
                      </a:r>
                      <a:r>
                        <a:rPr lang="en-US" sz="2100" noProof="0" dirty="0">
                          <a:solidFill>
                            <a:srgbClr val="D9D9D9"/>
                          </a:solidFill>
                          <a:latin typeface="Arial" panose="020B0604020202020204" pitchFamily="34" charset="0"/>
                          <a:cs typeface="Arial" panose="020B0604020202020204" pitchFamily="34" charset="0"/>
                        </a:rPr>
                        <a:t> </a:t>
                      </a:r>
                      <a:r>
                        <a:rPr lang="en-US" sz="2100" u="sng" noProof="0" dirty="0">
                          <a:solidFill>
                            <a:srgbClr val="D9D9D9"/>
                          </a:solidFill>
                          <a:latin typeface="Arial" panose="020B0604020202020204" pitchFamily="34" charset="0"/>
                          <a:cs typeface="Arial" panose="020B0604020202020204" pitchFamily="34" charset="0"/>
                        </a:rPr>
                        <a:t>are outside the template’s printable area</a:t>
                      </a:r>
                      <a:r>
                        <a:rPr lang="en-US" sz="2100" noProof="0" dirty="0">
                          <a:solidFill>
                            <a:srgbClr val="D9D9D9"/>
                          </a:solidFill>
                          <a:latin typeface="Arial" panose="020B0604020202020204" pitchFamily="34" charset="0"/>
                          <a:cs typeface="Arial" panose="020B0604020202020204" pitchFamily="34" charset="0"/>
                        </a:rPr>
                        <a:t> and they will not be on the printed poster</a:t>
                      </a:r>
                      <a:r>
                        <a:rPr lang="en-US" sz="21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1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1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1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100" baseline="0" noProof="0" dirty="0">
                          <a:solidFill>
                            <a:srgbClr val="D9D9D9"/>
                          </a:solidFill>
                          <a:latin typeface="Arial" panose="020B0604020202020204" pitchFamily="34" charset="0"/>
                          <a:cs typeface="Arial" panose="020B0604020202020204" pitchFamily="34" charset="0"/>
                        </a:rPr>
                        <a:t>To hide the guides click on the </a:t>
                      </a:r>
                      <a:r>
                        <a:rPr lang="en-US" sz="2100" b="1" baseline="0" noProof="0" dirty="0">
                          <a:solidFill>
                            <a:srgbClr val="D9D9D9"/>
                          </a:solidFill>
                          <a:latin typeface="Arial" panose="020B0604020202020204" pitchFamily="34" charset="0"/>
                          <a:cs typeface="Arial" panose="020B0604020202020204" pitchFamily="34" charset="0"/>
                        </a:rPr>
                        <a:t>Home</a:t>
                      </a:r>
                      <a:r>
                        <a:rPr lang="en-US" sz="21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100" b="1" baseline="0" noProof="0" dirty="0">
                          <a:solidFill>
                            <a:srgbClr val="D9D9D9"/>
                          </a:solidFill>
                          <a:latin typeface="Arial" panose="020B0604020202020204" pitchFamily="34" charset="0"/>
                          <a:cs typeface="Arial" panose="020B0604020202020204" pitchFamily="34" charset="0"/>
                        </a:rPr>
                        <a:t>Layout</a:t>
                      </a:r>
                      <a:r>
                        <a:rPr lang="en-US" sz="21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100" b="1" baseline="0" noProof="0" dirty="0">
                          <a:solidFill>
                            <a:srgbClr val="D9D9D9"/>
                          </a:solidFill>
                          <a:latin typeface="Arial" panose="020B0604020202020204" pitchFamily="34" charset="0"/>
                          <a:cs typeface="Arial" panose="020B0604020202020204" pitchFamily="34" charset="0"/>
                        </a:rPr>
                        <a:t>Without Guides </a:t>
                      </a:r>
                      <a:r>
                        <a:rPr lang="en-US" sz="2100" b="0" baseline="0" noProof="0" dirty="0">
                          <a:solidFill>
                            <a:srgbClr val="D9D9D9"/>
                          </a:solidFill>
                          <a:latin typeface="Arial" panose="020B0604020202020204" pitchFamily="34" charset="0"/>
                          <a:cs typeface="Arial" panose="020B0604020202020204" pitchFamily="34" charset="0"/>
                        </a:rPr>
                        <a:t>layout</a:t>
                      </a:r>
                      <a:r>
                        <a:rPr lang="en-US" sz="2100" baseline="0" noProof="0" dirty="0">
                          <a:solidFill>
                            <a:srgbClr val="D9D9D9"/>
                          </a:solidFill>
                          <a:latin typeface="Arial" panose="020B0604020202020204" pitchFamily="34" charset="0"/>
                          <a:cs typeface="Arial" panose="020B0604020202020204" pitchFamily="34" charset="0"/>
                        </a:rPr>
                        <a:t>.</a:t>
                      </a:r>
                      <a:endParaRPr lang="en-US" sz="21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100" noProof="0" dirty="0">
                        <a:solidFill>
                          <a:srgbClr val="D9D9D9"/>
                        </a:solidFill>
                        <a:latin typeface="Arial" panose="020B0604020202020204" pitchFamily="34" charset="0"/>
                        <a:cs typeface="Arial" panose="020B0604020202020204" pitchFamily="34" charset="0"/>
                      </a:endParaRPr>
                    </a:p>
                  </a:txBody>
                  <a:tcPr marL="182880" marT="120015" marB="40005">
                    <a:solidFill>
                      <a:srgbClr val="010101"/>
                    </a:solidFill>
                  </a:tcPr>
                </a:tc>
                <a:extLst>
                  <a:ext uri="{0D108BD9-81ED-4DB2-BD59-A6C34878D82A}">
                    <a16:rowId xmlns:a16="http://schemas.microsoft.com/office/drawing/2014/main" val="10005"/>
                  </a:ext>
                </a:extLst>
              </a:tr>
              <a:tr h="2527286">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100" noProof="0" dirty="0">
                        <a:solidFill>
                          <a:srgbClr val="D9D9D9"/>
                        </a:solidFill>
                        <a:latin typeface="Arial" panose="020B0604020202020204" pitchFamily="34" charset="0"/>
                        <a:cs typeface="Arial" panose="020B0604020202020204" pitchFamily="34" charset="0"/>
                      </a:endParaRPr>
                    </a:p>
                  </a:txBody>
                  <a:tcPr marL="182880" marT="120015" marB="40005">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308748">
                <a:tc gridSpan="2">
                  <a:txBody>
                    <a:bodyPr/>
                    <a:lstStyle/>
                    <a:p>
                      <a:r>
                        <a:rPr lang="en-US" sz="2500" b="1" dirty="0">
                          <a:solidFill>
                            <a:srgbClr val="FFC000"/>
                          </a:solidFill>
                          <a:latin typeface="Arial" panose="020B0604020202020204" pitchFamily="34" charset="0"/>
                          <a:cs typeface="Arial" panose="020B0604020202020204" pitchFamily="34" charset="0"/>
                        </a:rPr>
                        <a:t>How to</a:t>
                      </a:r>
                      <a:r>
                        <a:rPr lang="en-US" sz="2500" b="1" baseline="0" dirty="0">
                          <a:solidFill>
                            <a:srgbClr val="FFC000"/>
                          </a:solidFill>
                          <a:latin typeface="Arial" panose="020B0604020202020204" pitchFamily="34" charset="0"/>
                          <a:cs typeface="Arial" panose="020B0604020202020204" pitchFamily="34" charset="0"/>
                        </a:rPr>
                        <a:t> preview your poster prior to printing</a:t>
                      </a:r>
                      <a:endParaRPr lang="en-US" sz="2500" b="1" dirty="0">
                        <a:solidFill>
                          <a:srgbClr val="FFC000"/>
                        </a:solidFill>
                        <a:latin typeface="Arial" panose="020B0604020202020204" pitchFamily="34" charset="0"/>
                        <a:cs typeface="Arial" panose="020B0604020202020204" pitchFamily="34" charset="0"/>
                      </a:endParaRPr>
                    </a:p>
                    <a:p>
                      <a:r>
                        <a:rPr lang="en-US" sz="2100" dirty="0">
                          <a:solidFill>
                            <a:srgbClr val="D9D9D9"/>
                          </a:solidFill>
                          <a:latin typeface="Arial" panose="020B0604020202020204" pitchFamily="34" charset="0"/>
                          <a:cs typeface="Arial" panose="020B0604020202020204" pitchFamily="34" charset="0"/>
                        </a:rPr>
                        <a:t>You can preview your poster at any time by pressing the </a:t>
                      </a:r>
                      <a:r>
                        <a:rPr lang="en-US" sz="2100" dirty="0">
                          <a:solidFill>
                            <a:srgbClr val="FFC000"/>
                          </a:solidFill>
                          <a:latin typeface="Arial" panose="020B0604020202020204" pitchFamily="34" charset="0"/>
                          <a:cs typeface="Arial" panose="020B0604020202020204" pitchFamily="34" charset="0"/>
                        </a:rPr>
                        <a:t>F5 key</a:t>
                      </a:r>
                      <a:r>
                        <a:rPr lang="en-US" sz="21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100" dirty="0">
                          <a:solidFill>
                            <a:srgbClr val="FFC000"/>
                          </a:solidFill>
                          <a:latin typeface="Arial" panose="020B0604020202020204" pitchFamily="34" charset="0"/>
                          <a:cs typeface="Arial" panose="020B0604020202020204" pitchFamily="34" charset="0"/>
                        </a:rPr>
                        <a:t>ESC key </a:t>
                      </a:r>
                      <a:r>
                        <a:rPr lang="en-US" sz="2100" dirty="0">
                          <a:solidFill>
                            <a:srgbClr val="D9D9D9"/>
                          </a:solidFill>
                          <a:latin typeface="Arial" panose="020B0604020202020204" pitchFamily="34" charset="0"/>
                          <a:cs typeface="Arial" panose="020B0604020202020204" pitchFamily="34" charset="0"/>
                        </a:rPr>
                        <a:t>to exit Preview.</a:t>
                      </a:r>
                    </a:p>
                  </a:txBody>
                  <a:tcPr marL="182880" marT="120015" marB="40005">
                    <a:solidFill>
                      <a:srgbClr val="010101"/>
                    </a:solidFill>
                  </a:tcPr>
                </a:tc>
                <a:tc hMerge="1">
                  <a:txBody>
                    <a:bodyPr/>
                    <a:lstStyle/>
                    <a:p>
                      <a:endParaRPr lang="en-US"/>
                    </a:p>
                  </a:txBody>
                  <a:tcPr/>
                </a:tc>
                <a:tc>
                  <a:txBody>
                    <a:bodyPr/>
                    <a:lstStyle/>
                    <a:p>
                      <a:pPr algn="ctr"/>
                      <a:r>
                        <a:rPr lang="en-US" sz="10100" b="1" dirty="0">
                          <a:solidFill>
                            <a:srgbClr val="D9D9D9"/>
                          </a:solidFill>
                          <a:latin typeface="Arial" panose="020B0604020202020204" pitchFamily="34" charset="0"/>
                          <a:cs typeface="Arial" panose="020B0604020202020204" pitchFamily="34" charset="0"/>
                        </a:rPr>
                        <a:t>F5</a:t>
                      </a:r>
                      <a:r>
                        <a:rPr lang="en-US" sz="2100" baseline="0" dirty="0">
                          <a:solidFill>
                            <a:srgbClr val="D9D9D9"/>
                          </a:solidFill>
                          <a:latin typeface="Arial" panose="020B0604020202020204" pitchFamily="34" charset="0"/>
                          <a:cs typeface="Arial" panose="020B0604020202020204" pitchFamily="34" charset="0"/>
                        </a:rPr>
                        <a:t> </a:t>
                      </a:r>
                      <a:endParaRPr lang="en-US" sz="8800" dirty="0"/>
                    </a:p>
                  </a:txBody>
                  <a:tcPr marL="182880" marT="120015" marB="40005" anchor="ctr">
                    <a:solidFill>
                      <a:schemeClr val="tx1">
                        <a:lumMod val="95000"/>
                        <a:lumOff val="5000"/>
                      </a:schemeClr>
                    </a:solidFill>
                  </a:tcPr>
                </a:tc>
                <a:extLst>
                  <a:ext uri="{0D108BD9-81ED-4DB2-BD59-A6C34878D82A}">
                    <a16:rowId xmlns:a16="http://schemas.microsoft.com/office/drawing/2014/main" val="10006"/>
                  </a:ext>
                </a:extLst>
              </a:tr>
              <a:tr h="4964758">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5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100" noProof="0" dirty="0">
                          <a:solidFill>
                            <a:srgbClr val="D9D9D9"/>
                          </a:solidFill>
                          <a:latin typeface="Arial"/>
                          <a:cs typeface="Arial"/>
                        </a:rPr>
                        <a:t>When you are ready to have your poster printed go online to </a:t>
                      </a:r>
                      <a:r>
                        <a:rPr lang="en-US" sz="2100" noProof="0" dirty="0" err="1">
                          <a:solidFill>
                            <a:srgbClr val="FFC000"/>
                          </a:solidFill>
                          <a:latin typeface="Arial"/>
                          <a:cs typeface="Arial"/>
                        </a:rPr>
                        <a:t>PosterPresentations.com</a:t>
                      </a:r>
                      <a:r>
                        <a:rPr lang="en-US" sz="2100" noProof="0" dirty="0">
                          <a:solidFill>
                            <a:srgbClr val="D9D9D9"/>
                          </a:solidFill>
                          <a:latin typeface="Arial"/>
                          <a:cs typeface="Arial"/>
                        </a:rPr>
                        <a:t> and click on the "</a:t>
                      </a:r>
                      <a:r>
                        <a:rPr lang="en-US" sz="2100" noProof="0" dirty="0">
                          <a:solidFill>
                            <a:srgbClr val="FFC000"/>
                          </a:solidFill>
                          <a:latin typeface="Arial"/>
                          <a:cs typeface="Arial"/>
                        </a:rPr>
                        <a:t>Order Your Poster</a:t>
                      </a:r>
                      <a:r>
                        <a:rPr lang="en-US" sz="21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1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100" noProof="0" dirty="0">
                          <a:solidFill>
                            <a:srgbClr val="D9D9D9"/>
                          </a:solidFill>
                          <a:latin typeface="Arial"/>
                          <a:cs typeface="Arial"/>
                        </a:rPr>
                      </a:br>
                      <a:r>
                        <a:rPr lang="en-US" sz="2100" noProof="0" dirty="0">
                          <a:solidFill>
                            <a:srgbClr val="D9D9D9"/>
                          </a:solidFill>
                          <a:latin typeface="Arial"/>
                          <a:cs typeface="Arial"/>
                        </a:rPr>
                        <a:t>Go to </a:t>
                      </a:r>
                      <a:r>
                        <a:rPr lang="en-US" sz="2100" noProof="0" dirty="0" err="1">
                          <a:solidFill>
                            <a:srgbClr val="FFC000"/>
                          </a:solidFill>
                          <a:latin typeface="Arial"/>
                          <a:cs typeface="Arial"/>
                        </a:rPr>
                        <a:t>PosterPresentations.com</a:t>
                      </a:r>
                      <a:r>
                        <a:rPr lang="en-US" sz="2100" noProof="0" dirty="0">
                          <a:solidFill>
                            <a:srgbClr val="D9D9D9"/>
                          </a:solidFill>
                          <a:latin typeface="Arial"/>
                          <a:cs typeface="Arial"/>
                        </a:rPr>
                        <a:t> for more information.</a:t>
                      </a:r>
                    </a:p>
                  </a:txBody>
                  <a:tcPr marL="182880" marT="120015" marB="40005">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185431">
                <a:tc gridSpan="3">
                  <a:txBody>
                    <a:bodyPr/>
                    <a:lstStyle/>
                    <a:p>
                      <a:endParaRPr lang="en-US" sz="2100" dirty="0">
                        <a:solidFill>
                          <a:srgbClr val="1F3A4E"/>
                        </a:solidFill>
                      </a:endParaRPr>
                    </a:p>
                  </a:txBody>
                  <a:tcPr marL="182880" marT="120015" marB="40005">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810679">
                <a:tc>
                  <a:txBody>
                    <a:bodyPr/>
                    <a:lstStyle/>
                    <a:p>
                      <a:pPr>
                        <a:lnSpc>
                          <a:spcPts val="2600"/>
                        </a:lnSpc>
                      </a:pPr>
                      <a:r>
                        <a:rPr lang="en-US" sz="1800" dirty="0">
                          <a:solidFill>
                            <a:schemeClr val="bg1">
                              <a:lumMod val="85000"/>
                            </a:schemeClr>
                          </a:solidFill>
                          <a:latin typeface="Arial"/>
                          <a:cs typeface="Arial"/>
                        </a:rPr>
                        <a:t>© 2019</a:t>
                      </a:r>
                      <a:r>
                        <a:rPr lang="en-US" sz="1800" baseline="0" dirty="0">
                          <a:solidFill>
                            <a:schemeClr val="bg1">
                              <a:lumMod val="85000"/>
                            </a:schemeClr>
                          </a:solidFill>
                          <a:latin typeface="Arial"/>
                          <a:cs typeface="Arial"/>
                        </a:rPr>
                        <a:t> </a:t>
                      </a:r>
                      <a:r>
                        <a:rPr lang="en-US" sz="1800" dirty="0" err="1">
                          <a:solidFill>
                            <a:schemeClr val="bg1">
                              <a:lumMod val="85000"/>
                            </a:schemeClr>
                          </a:solidFill>
                          <a:latin typeface="Arial"/>
                          <a:cs typeface="Arial"/>
                        </a:rPr>
                        <a:t>PosterPresentations.com</a:t>
                      </a:r>
                      <a:br>
                        <a:rPr lang="en-US" sz="1800" dirty="0">
                          <a:solidFill>
                            <a:schemeClr val="bg1">
                              <a:lumMod val="85000"/>
                            </a:schemeClr>
                          </a:solidFill>
                          <a:latin typeface="Arial"/>
                          <a:cs typeface="Arial"/>
                        </a:rPr>
                      </a:br>
                      <a:r>
                        <a:rPr lang="en-US" sz="1800" dirty="0">
                          <a:solidFill>
                            <a:schemeClr val="bg1">
                              <a:lumMod val="85000"/>
                            </a:schemeClr>
                          </a:solidFill>
                          <a:latin typeface="Arial"/>
                          <a:cs typeface="Arial"/>
                        </a:rPr>
                        <a:t>2117 Fourth Street ,</a:t>
                      </a:r>
                      <a:r>
                        <a:rPr lang="en-US" sz="1800" baseline="0" dirty="0">
                          <a:solidFill>
                            <a:schemeClr val="bg1">
                              <a:lumMod val="85000"/>
                            </a:schemeClr>
                          </a:solidFill>
                          <a:latin typeface="Arial"/>
                          <a:cs typeface="Arial"/>
                        </a:rPr>
                        <a:t> STE C        </a:t>
                      </a:r>
                    </a:p>
                    <a:p>
                      <a:pPr>
                        <a:lnSpc>
                          <a:spcPts val="2600"/>
                        </a:lnSpc>
                      </a:pPr>
                      <a:r>
                        <a:rPr lang="en-US" sz="1800" baseline="0" dirty="0">
                          <a:solidFill>
                            <a:schemeClr val="bg1">
                              <a:lumMod val="85000"/>
                            </a:schemeClr>
                          </a:solidFill>
                          <a:latin typeface="Arial"/>
                          <a:cs typeface="Arial"/>
                        </a:rPr>
                        <a:t>Berkeley CA 94710 USA</a:t>
                      </a:r>
                      <a:endParaRPr lang="en-US" sz="1800" dirty="0">
                        <a:solidFill>
                          <a:schemeClr val="bg1">
                            <a:lumMod val="85000"/>
                          </a:schemeClr>
                        </a:solidFill>
                        <a:latin typeface="Arial"/>
                        <a:cs typeface="Arial"/>
                      </a:endParaRPr>
                    </a:p>
                  </a:txBody>
                  <a:tcPr marL="182880" marT="120015" marB="40005">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100" b="1" dirty="0">
                          <a:solidFill>
                            <a:srgbClr val="D0D0D0"/>
                          </a:solidFill>
                          <a:latin typeface="Arial"/>
                          <a:cs typeface="Arial"/>
                        </a:rPr>
                        <a:t>For complete tutorials</a:t>
                      </a:r>
                      <a:r>
                        <a:rPr lang="en-US" sz="21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600" b="1" dirty="0">
                          <a:solidFill>
                            <a:srgbClr val="FFC000"/>
                          </a:solidFill>
                          <a:latin typeface="Arial"/>
                          <a:cs typeface="Arial"/>
                        </a:rPr>
                        <a:t>https://</a:t>
                      </a:r>
                      <a:r>
                        <a:rPr lang="en-US" sz="1600" b="1" dirty="0" err="1">
                          <a:solidFill>
                            <a:srgbClr val="FFC000"/>
                          </a:solidFill>
                          <a:latin typeface="Arial"/>
                          <a:cs typeface="Arial"/>
                        </a:rPr>
                        <a:t>www.posterpresentations.com</a:t>
                      </a:r>
                      <a:r>
                        <a:rPr lang="en-US" sz="1600" b="1" dirty="0">
                          <a:solidFill>
                            <a:srgbClr val="FFC000"/>
                          </a:solidFill>
                          <a:latin typeface="Arial"/>
                          <a:cs typeface="Arial"/>
                        </a:rPr>
                        <a:t>/</a:t>
                      </a:r>
                      <a:r>
                        <a:rPr lang="en-US" sz="1600" b="1" dirty="0" err="1">
                          <a:solidFill>
                            <a:srgbClr val="FFC000"/>
                          </a:solidFill>
                          <a:latin typeface="Arial"/>
                          <a:cs typeface="Arial"/>
                        </a:rPr>
                        <a:t>helpdesk.html</a:t>
                      </a:r>
                      <a:endParaRPr lang="en-US" sz="1600" dirty="0">
                        <a:solidFill>
                          <a:schemeClr val="bg1">
                            <a:lumMod val="85000"/>
                          </a:schemeClr>
                        </a:solidFill>
                        <a:latin typeface="Arial"/>
                        <a:cs typeface="Arial"/>
                      </a:endParaRPr>
                    </a:p>
                  </a:txBody>
                  <a:tcPr marL="182880" marT="120015" marB="40005">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480464" rtl="0" eaLnBrk="1" latinLnBrk="0" hangingPunct="1">
        <a:spcBef>
          <a:spcPct val="0"/>
        </a:spcBef>
        <a:buNone/>
        <a:defRPr sz="8984" kern="1200">
          <a:solidFill>
            <a:schemeClr val="bg1"/>
          </a:solidFill>
          <a:latin typeface="Trebuchet MS" pitchFamily="34" charset="0"/>
          <a:ea typeface="+mj-ea"/>
          <a:cs typeface="+mj-cs"/>
        </a:defRPr>
      </a:lvl1pPr>
    </p:titleStyle>
    <p:bodyStyle>
      <a:lvl1pPr marL="1680174" indent="-1680174" algn="l" defTabSz="4480464" rtl="0" eaLnBrk="1" latinLnBrk="0" hangingPunct="1">
        <a:spcBef>
          <a:spcPct val="20000"/>
        </a:spcBef>
        <a:buFont typeface="Arial" pitchFamily="34" charset="0"/>
        <a:buChar char="•"/>
        <a:defRPr sz="15721" kern="1200">
          <a:solidFill>
            <a:schemeClr val="tx1"/>
          </a:solidFill>
          <a:latin typeface="+mn-lt"/>
          <a:ea typeface="+mn-ea"/>
          <a:cs typeface="+mn-cs"/>
        </a:defRPr>
      </a:lvl1pPr>
      <a:lvl2pPr marL="3640377" indent="-1400144" algn="l" defTabSz="4480464" rtl="0" eaLnBrk="1" latinLnBrk="0" hangingPunct="1">
        <a:spcBef>
          <a:spcPct val="20000"/>
        </a:spcBef>
        <a:buFont typeface="Arial" pitchFamily="34" charset="0"/>
        <a:buChar char="–"/>
        <a:defRPr sz="13781" kern="1200">
          <a:solidFill>
            <a:schemeClr val="tx1"/>
          </a:solidFill>
          <a:latin typeface="+mn-lt"/>
          <a:ea typeface="+mn-ea"/>
          <a:cs typeface="+mn-cs"/>
        </a:defRPr>
      </a:lvl2pPr>
      <a:lvl3pPr marL="5600580" indent="-1120117" algn="l" defTabSz="4480464" rtl="0" eaLnBrk="1" latinLnBrk="0" hangingPunct="1">
        <a:spcBef>
          <a:spcPct val="20000"/>
        </a:spcBef>
        <a:buFont typeface="Arial" pitchFamily="34" charset="0"/>
        <a:buChar char="•"/>
        <a:defRPr sz="11842" kern="1200">
          <a:solidFill>
            <a:schemeClr val="tx1"/>
          </a:solidFill>
          <a:latin typeface="+mn-lt"/>
          <a:ea typeface="+mn-ea"/>
          <a:cs typeface="+mn-cs"/>
        </a:defRPr>
      </a:lvl3pPr>
      <a:lvl4pPr marL="7840813"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4pPr>
      <a:lvl5pPr marL="10081044"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5pPr>
      <a:lvl6pPr marL="12321277"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6pPr>
      <a:lvl7pPr marL="14561507"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7pPr>
      <a:lvl8pPr marL="16801740"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8pPr>
      <a:lvl9pPr marL="19041971"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9pPr>
    </p:bodyStyle>
    <p:otherStyle>
      <a:defPPr>
        <a:defRPr lang="en-US"/>
      </a:defPPr>
      <a:lvl1pPr marL="0" algn="l" defTabSz="4480464" rtl="0" eaLnBrk="1" latinLnBrk="0" hangingPunct="1">
        <a:defRPr sz="8780" kern="1200">
          <a:solidFill>
            <a:schemeClr val="tx1"/>
          </a:solidFill>
          <a:latin typeface="+mn-lt"/>
          <a:ea typeface="+mn-ea"/>
          <a:cs typeface="+mn-cs"/>
        </a:defRPr>
      </a:lvl1pPr>
      <a:lvl2pPr marL="2240233" algn="l" defTabSz="4480464" rtl="0" eaLnBrk="1" latinLnBrk="0" hangingPunct="1">
        <a:defRPr sz="8780" kern="1200">
          <a:solidFill>
            <a:schemeClr val="tx1"/>
          </a:solidFill>
          <a:latin typeface="+mn-lt"/>
          <a:ea typeface="+mn-ea"/>
          <a:cs typeface="+mn-cs"/>
        </a:defRPr>
      </a:lvl2pPr>
      <a:lvl3pPr marL="4480464" algn="l" defTabSz="4480464" rtl="0" eaLnBrk="1" latinLnBrk="0" hangingPunct="1">
        <a:defRPr sz="8780" kern="1200">
          <a:solidFill>
            <a:schemeClr val="tx1"/>
          </a:solidFill>
          <a:latin typeface="+mn-lt"/>
          <a:ea typeface="+mn-ea"/>
          <a:cs typeface="+mn-cs"/>
        </a:defRPr>
      </a:lvl3pPr>
      <a:lvl4pPr marL="6720697" algn="l" defTabSz="4480464" rtl="0" eaLnBrk="1" latinLnBrk="0" hangingPunct="1">
        <a:defRPr sz="8780" kern="1200">
          <a:solidFill>
            <a:schemeClr val="tx1"/>
          </a:solidFill>
          <a:latin typeface="+mn-lt"/>
          <a:ea typeface="+mn-ea"/>
          <a:cs typeface="+mn-cs"/>
        </a:defRPr>
      </a:lvl4pPr>
      <a:lvl5pPr marL="8960928" algn="l" defTabSz="4480464" rtl="0" eaLnBrk="1" latinLnBrk="0" hangingPunct="1">
        <a:defRPr sz="8780" kern="1200">
          <a:solidFill>
            <a:schemeClr val="tx1"/>
          </a:solidFill>
          <a:latin typeface="+mn-lt"/>
          <a:ea typeface="+mn-ea"/>
          <a:cs typeface="+mn-cs"/>
        </a:defRPr>
      </a:lvl5pPr>
      <a:lvl6pPr marL="11201160" algn="l" defTabSz="4480464" rtl="0" eaLnBrk="1" latinLnBrk="0" hangingPunct="1">
        <a:defRPr sz="8780" kern="1200">
          <a:solidFill>
            <a:schemeClr val="tx1"/>
          </a:solidFill>
          <a:latin typeface="+mn-lt"/>
          <a:ea typeface="+mn-ea"/>
          <a:cs typeface="+mn-cs"/>
        </a:defRPr>
      </a:lvl6pPr>
      <a:lvl7pPr marL="13441393" algn="l" defTabSz="4480464" rtl="0" eaLnBrk="1" latinLnBrk="0" hangingPunct="1">
        <a:defRPr sz="8780" kern="1200">
          <a:solidFill>
            <a:schemeClr val="tx1"/>
          </a:solidFill>
          <a:latin typeface="+mn-lt"/>
          <a:ea typeface="+mn-ea"/>
          <a:cs typeface="+mn-cs"/>
        </a:defRPr>
      </a:lvl7pPr>
      <a:lvl8pPr marL="15681624" algn="l" defTabSz="4480464" rtl="0" eaLnBrk="1" latinLnBrk="0" hangingPunct="1">
        <a:defRPr sz="8780" kern="1200">
          <a:solidFill>
            <a:schemeClr val="tx1"/>
          </a:solidFill>
          <a:latin typeface="+mn-lt"/>
          <a:ea typeface="+mn-ea"/>
          <a:cs typeface="+mn-cs"/>
        </a:defRPr>
      </a:lvl8pPr>
      <a:lvl9pPr marL="17921857" algn="l" defTabSz="4480464" rtl="0" eaLnBrk="1" latinLnBrk="0" hangingPunct="1">
        <a:defRPr sz="87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F896691F-3283-DE4D-A262-B7A29B5D85DD}"/>
              </a:ext>
            </a:extLst>
          </p:cNvPr>
          <p:cNvSpPr/>
          <p:nvPr userDrawn="1"/>
        </p:nvSpPr>
        <p:spPr>
          <a:xfrm>
            <a:off x="0" y="-3784"/>
            <a:ext cx="51206400" cy="28851782"/>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80"/>
          </a:p>
        </p:txBody>
      </p:sp>
      <p:sp>
        <p:nvSpPr>
          <p:cNvPr id="10" name="Text Box 14"/>
          <p:cNvSpPr txBox="1">
            <a:spLocks noChangeArrowheads="1"/>
          </p:cNvSpPr>
          <p:nvPr/>
        </p:nvSpPr>
        <p:spPr bwMode="auto">
          <a:xfrm>
            <a:off x="1828523" y="28342047"/>
            <a:ext cx="2933700" cy="348486"/>
          </a:xfrm>
          <a:prstGeom prst="rect">
            <a:avLst/>
          </a:prstGeom>
          <a:noFill/>
          <a:ln w="9525">
            <a:noFill/>
            <a:miter lim="800000"/>
            <a:headEnd/>
            <a:tailEnd/>
          </a:ln>
          <a:effectLst/>
        </p:spPr>
        <p:txBody>
          <a:bodyPr lIns="93165" tIns="46574" rIns="93165" bIns="46574">
            <a:spAutoFit/>
          </a:bodyPr>
          <a:lstStyle/>
          <a:p>
            <a:pPr eaLnBrk="0" hangingPunct="0">
              <a:lnSpc>
                <a:spcPct val="65000"/>
              </a:lnSpc>
              <a:spcBef>
                <a:spcPct val="50000"/>
              </a:spcBef>
              <a:defRPr/>
            </a:pPr>
            <a:r>
              <a:rPr lang="en-US" sz="51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23" b="1" dirty="0">
                <a:solidFill>
                  <a:schemeClr val="bg1">
                    <a:lumMod val="75000"/>
                  </a:schemeClr>
                </a:solidFill>
                <a:latin typeface="Arial" charset="0"/>
              </a:rPr>
              <a:t>www.PosterPresentations.com</a:t>
            </a:r>
          </a:p>
        </p:txBody>
      </p:sp>
      <p:sp>
        <p:nvSpPr>
          <p:cNvPr id="33" name="Rectangle 32">
            <a:extLst>
              <a:ext uri="{FF2B5EF4-FFF2-40B4-BE49-F238E27FC236}">
                <a16:creationId xmlns:a16="http://schemas.microsoft.com/office/drawing/2014/main" id="{8B239566-0032-594E-87CC-F52C9841D2C1}"/>
              </a:ext>
            </a:extLst>
          </p:cNvPr>
          <p:cNvSpPr/>
          <p:nvPr userDrawn="1"/>
        </p:nvSpPr>
        <p:spPr>
          <a:xfrm>
            <a:off x="0" y="27914581"/>
            <a:ext cx="51206400" cy="9000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80"/>
          </a:p>
        </p:txBody>
      </p:sp>
      <p:sp>
        <p:nvSpPr>
          <p:cNvPr id="34" name="Rectangle 33">
            <a:extLst>
              <a:ext uri="{FF2B5EF4-FFF2-40B4-BE49-F238E27FC236}">
                <a16:creationId xmlns:a16="http://schemas.microsoft.com/office/drawing/2014/main" id="{C85F28D0-47AE-074E-8801-CCC11808041B}"/>
              </a:ext>
            </a:extLst>
          </p:cNvPr>
          <p:cNvSpPr/>
          <p:nvPr userDrawn="1"/>
        </p:nvSpPr>
        <p:spPr>
          <a:xfrm>
            <a:off x="0" y="-3783"/>
            <a:ext cx="51206400" cy="9000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80"/>
          </a:p>
        </p:txBody>
      </p:sp>
      <p:sp>
        <p:nvSpPr>
          <p:cNvPr id="35" name="Rounded Rectangle 34">
            <a:extLst>
              <a:ext uri="{FF2B5EF4-FFF2-40B4-BE49-F238E27FC236}">
                <a16:creationId xmlns:a16="http://schemas.microsoft.com/office/drawing/2014/main" id="{EE937E76-4906-974E-BFC4-59D3C8CF049E}"/>
              </a:ext>
            </a:extLst>
          </p:cNvPr>
          <p:cNvSpPr/>
          <p:nvPr userDrawn="1"/>
        </p:nvSpPr>
        <p:spPr>
          <a:xfrm>
            <a:off x="12801600" y="-3784"/>
            <a:ext cx="25603200" cy="28803600"/>
          </a:xfrm>
          <a:prstGeom prst="roundRect">
            <a:avLst>
              <a:gd name="adj" fmla="val 67"/>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70"/>
          </a:p>
        </p:txBody>
      </p:sp>
      <p:sp>
        <p:nvSpPr>
          <p:cNvPr id="40" name="Text Box 14">
            <a:extLst>
              <a:ext uri="{FF2B5EF4-FFF2-40B4-BE49-F238E27FC236}">
                <a16:creationId xmlns:a16="http://schemas.microsoft.com/office/drawing/2014/main" id="{C3373478-AEF9-754C-ABC7-23EC1B52CE0C}"/>
              </a:ext>
            </a:extLst>
          </p:cNvPr>
          <p:cNvSpPr txBox="1">
            <a:spLocks noChangeArrowheads="1"/>
          </p:cNvSpPr>
          <p:nvPr userDrawn="1"/>
        </p:nvSpPr>
        <p:spPr bwMode="auto">
          <a:xfrm>
            <a:off x="817455" y="28019323"/>
            <a:ext cx="9673396" cy="663678"/>
          </a:xfrm>
          <a:prstGeom prst="rect">
            <a:avLst/>
          </a:prstGeom>
          <a:noFill/>
          <a:ln w="9525">
            <a:noFill/>
            <a:miter lim="800000"/>
            <a:headEnd/>
            <a:tailEnd/>
          </a:ln>
          <a:effectLst/>
        </p:spPr>
        <p:txBody>
          <a:bodyPr wrap="square" lIns="265003" tIns="132478" rIns="265003" bIns="132478">
            <a:spAutoFit/>
          </a:bodyPr>
          <a:lstStyle/>
          <a:p>
            <a:pPr eaLnBrk="0" hangingPunct="0">
              <a:lnSpc>
                <a:spcPts val="788"/>
              </a:lnSpc>
              <a:spcBef>
                <a:spcPct val="50000"/>
              </a:spcBef>
              <a:defRPr/>
            </a:pPr>
            <a:r>
              <a:rPr lang="en-US" sz="1072" b="1" dirty="0">
                <a:solidFill>
                  <a:schemeClr val="bg1">
                    <a:lumMod val="50000"/>
                  </a:schemeClr>
                </a:solidFill>
                <a:latin typeface="Arial" charset="0"/>
              </a:rPr>
              <a:t>RESEARCH POSTER PRESENTATION TEMPLATE © 2019</a:t>
            </a:r>
          </a:p>
          <a:p>
            <a:pPr eaLnBrk="0" hangingPunct="0">
              <a:lnSpc>
                <a:spcPts val="788"/>
              </a:lnSpc>
              <a:spcBef>
                <a:spcPct val="50000"/>
              </a:spcBef>
              <a:defRPr/>
            </a:pPr>
            <a:r>
              <a:rPr lang="en-US" sz="2041" b="1" dirty="0">
                <a:solidFill>
                  <a:schemeClr val="bg1">
                    <a:lumMod val="50000"/>
                  </a:schemeClr>
                </a:solidFill>
                <a:latin typeface="Arial" charset="0"/>
              </a:rPr>
              <a:t>www.PosterPresentations.com</a:t>
            </a:r>
          </a:p>
        </p:txBody>
      </p:sp>
    </p:spTree>
    <p:extLst>
      <p:ext uri="{BB962C8B-B14F-4D97-AF65-F5344CB8AC3E}">
        <p14:creationId xmlns:p14="http://schemas.microsoft.com/office/powerpoint/2010/main" val="2139451425"/>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4480464" rtl="0" eaLnBrk="1" latinLnBrk="0" hangingPunct="1">
        <a:spcBef>
          <a:spcPct val="0"/>
        </a:spcBef>
        <a:buNone/>
        <a:defRPr sz="8984" kern="1200">
          <a:solidFill>
            <a:schemeClr val="bg1"/>
          </a:solidFill>
          <a:latin typeface="Trebuchet MS" pitchFamily="34" charset="0"/>
          <a:ea typeface="+mj-ea"/>
          <a:cs typeface="+mj-cs"/>
        </a:defRPr>
      </a:lvl1pPr>
    </p:titleStyle>
    <p:bodyStyle>
      <a:lvl1pPr marL="1680174" indent="-1680174" algn="l" defTabSz="4480464" rtl="0" eaLnBrk="1" latinLnBrk="0" hangingPunct="1">
        <a:spcBef>
          <a:spcPct val="20000"/>
        </a:spcBef>
        <a:buFont typeface="Arial" pitchFamily="34" charset="0"/>
        <a:buChar char="•"/>
        <a:defRPr sz="15721" kern="1200">
          <a:solidFill>
            <a:schemeClr val="tx1"/>
          </a:solidFill>
          <a:latin typeface="+mn-lt"/>
          <a:ea typeface="+mn-ea"/>
          <a:cs typeface="+mn-cs"/>
        </a:defRPr>
      </a:lvl1pPr>
      <a:lvl2pPr marL="3640377" indent="-1400144" algn="l" defTabSz="4480464" rtl="0" eaLnBrk="1" latinLnBrk="0" hangingPunct="1">
        <a:spcBef>
          <a:spcPct val="20000"/>
        </a:spcBef>
        <a:buFont typeface="Arial" pitchFamily="34" charset="0"/>
        <a:buChar char="–"/>
        <a:defRPr sz="13781" kern="1200">
          <a:solidFill>
            <a:schemeClr val="tx1"/>
          </a:solidFill>
          <a:latin typeface="+mn-lt"/>
          <a:ea typeface="+mn-ea"/>
          <a:cs typeface="+mn-cs"/>
        </a:defRPr>
      </a:lvl2pPr>
      <a:lvl3pPr marL="5600580" indent="-1120117" algn="l" defTabSz="4480464" rtl="0" eaLnBrk="1" latinLnBrk="0" hangingPunct="1">
        <a:spcBef>
          <a:spcPct val="20000"/>
        </a:spcBef>
        <a:buFont typeface="Arial" pitchFamily="34" charset="0"/>
        <a:buChar char="•"/>
        <a:defRPr sz="11842" kern="1200">
          <a:solidFill>
            <a:schemeClr val="tx1"/>
          </a:solidFill>
          <a:latin typeface="+mn-lt"/>
          <a:ea typeface="+mn-ea"/>
          <a:cs typeface="+mn-cs"/>
        </a:defRPr>
      </a:lvl3pPr>
      <a:lvl4pPr marL="7840813"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4pPr>
      <a:lvl5pPr marL="10081044"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5pPr>
      <a:lvl6pPr marL="12321277"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6pPr>
      <a:lvl7pPr marL="14561507"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7pPr>
      <a:lvl8pPr marL="16801740"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8pPr>
      <a:lvl9pPr marL="19041971"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9pPr>
    </p:bodyStyle>
    <p:otherStyle>
      <a:defPPr>
        <a:defRPr lang="en-US"/>
      </a:defPPr>
      <a:lvl1pPr marL="0" algn="l" defTabSz="4480464" rtl="0" eaLnBrk="1" latinLnBrk="0" hangingPunct="1">
        <a:defRPr sz="8780" kern="1200">
          <a:solidFill>
            <a:schemeClr val="tx1"/>
          </a:solidFill>
          <a:latin typeface="+mn-lt"/>
          <a:ea typeface="+mn-ea"/>
          <a:cs typeface="+mn-cs"/>
        </a:defRPr>
      </a:lvl1pPr>
      <a:lvl2pPr marL="2240233" algn="l" defTabSz="4480464" rtl="0" eaLnBrk="1" latinLnBrk="0" hangingPunct="1">
        <a:defRPr sz="8780" kern="1200">
          <a:solidFill>
            <a:schemeClr val="tx1"/>
          </a:solidFill>
          <a:latin typeface="+mn-lt"/>
          <a:ea typeface="+mn-ea"/>
          <a:cs typeface="+mn-cs"/>
        </a:defRPr>
      </a:lvl2pPr>
      <a:lvl3pPr marL="4480464" algn="l" defTabSz="4480464" rtl="0" eaLnBrk="1" latinLnBrk="0" hangingPunct="1">
        <a:defRPr sz="8780" kern="1200">
          <a:solidFill>
            <a:schemeClr val="tx1"/>
          </a:solidFill>
          <a:latin typeface="+mn-lt"/>
          <a:ea typeface="+mn-ea"/>
          <a:cs typeface="+mn-cs"/>
        </a:defRPr>
      </a:lvl3pPr>
      <a:lvl4pPr marL="6720697" algn="l" defTabSz="4480464" rtl="0" eaLnBrk="1" latinLnBrk="0" hangingPunct="1">
        <a:defRPr sz="8780" kern="1200">
          <a:solidFill>
            <a:schemeClr val="tx1"/>
          </a:solidFill>
          <a:latin typeface="+mn-lt"/>
          <a:ea typeface="+mn-ea"/>
          <a:cs typeface="+mn-cs"/>
        </a:defRPr>
      </a:lvl4pPr>
      <a:lvl5pPr marL="8960928" algn="l" defTabSz="4480464" rtl="0" eaLnBrk="1" latinLnBrk="0" hangingPunct="1">
        <a:defRPr sz="8780" kern="1200">
          <a:solidFill>
            <a:schemeClr val="tx1"/>
          </a:solidFill>
          <a:latin typeface="+mn-lt"/>
          <a:ea typeface="+mn-ea"/>
          <a:cs typeface="+mn-cs"/>
        </a:defRPr>
      </a:lvl5pPr>
      <a:lvl6pPr marL="11201160" algn="l" defTabSz="4480464" rtl="0" eaLnBrk="1" latinLnBrk="0" hangingPunct="1">
        <a:defRPr sz="8780" kern="1200">
          <a:solidFill>
            <a:schemeClr val="tx1"/>
          </a:solidFill>
          <a:latin typeface="+mn-lt"/>
          <a:ea typeface="+mn-ea"/>
          <a:cs typeface="+mn-cs"/>
        </a:defRPr>
      </a:lvl6pPr>
      <a:lvl7pPr marL="13441393" algn="l" defTabSz="4480464" rtl="0" eaLnBrk="1" latinLnBrk="0" hangingPunct="1">
        <a:defRPr sz="8780" kern="1200">
          <a:solidFill>
            <a:schemeClr val="tx1"/>
          </a:solidFill>
          <a:latin typeface="+mn-lt"/>
          <a:ea typeface="+mn-ea"/>
          <a:cs typeface="+mn-cs"/>
        </a:defRPr>
      </a:lvl7pPr>
      <a:lvl8pPr marL="15681624" algn="l" defTabSz="4480464" rtl="0" eaLnBrk="1" latinLnBrk="0" hangingPunct="1">
        <a:defRPr sz="8780" kern="1200">
          <a:solidFill>
            <a:schemeClr val="tx1"/>
          </a:solidFill>
          <a:latin typeface="+mn-lt"/>
          <a:ea typeface="+mn-ea"/>
          <a:cs typeface="+mn-cs"/>
        </a:defRPr>
      </a:lvl8pPr>
      <a:lvl9pPr marL="17921857" algn="l" defTabSz="4480464" rtl="0" eaLnBrk="1" latinLnBrk="0" hangingPunct="1">
        <a:defRPr sz="87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9.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tiff"/><Relationship Id="rId4" Type="http://schemas.openxmlformats.org/officeDocument/2006/relationships/image" Target="../media/image10.png"/><Relationship Id="rId9"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060CAB-83D5-4ADF-B096-E21E1B03ECA7}"/>
              </a:ext>
            </a:extLst>
          </p:cNvPr>
          <p:cNvSpPr>
            <a:spLocks noGrp="1"/>
          </p:cNvSpPr>
          <p:nvPr>
            <p:ph type="body" sz="quarter" idx="10"/>
          </p:nvPr>
        </p:nvSpPr>
        <p:spPr>
          <a:xfrm>
            <a:off x="1067767" y="9580457"/>
            <a:ext cx="10548896" cy="2781686"/>
          </a:xfrm>
        </p:spPr>
        <p:txBody>
          <a:bodyPr/>
          <a:lstStyle/>
          <a:p>
            <a:r>
              <a:rPr lang="en-US" sz="4000" dirty="0">
                <a:solidFill>
                  <a:schemeClr val="tx1"/>
                </a:solidFill>
              </a:rPr>
              <a:t>Oligodendrogliomas most commonly occur in younger patients aged 20-54. Diagnosis of oligodendrogliomas in older adults is rare, with little known about the risk factors and clinical characteristics of oligodendrogliomas in older adults. </a:t>
            </a:r>
          </a:p>
        </p:txBody>
      </p:sp>
      <p:sp>
        <p:nvSpPr>
          <p:cNvPr id="3" name="Text Placeholder 2">
            <a:extLst>
              <a:ext uri="{FF2B5EF4-FFF2-40B4-BE49-F238E27FC236}">
                <a16:creationId xmlns:a16="http://schemas.microsoft.com/office/drawing/2014/main" id="{9C9FA545-027C-464E-AB1A-0032A824013D}"/>
              </a:ext>
            </a:extLst>
          </p:cNvPr>
          <p:cNvSpPr>
            <a:spLocks noGrp="1"/>
          </p:cNvSpPr>
          <p:nvPr>
            <p:ph type="body" sz="quarter" idx="11"/>
          </p:nvPr>
        </p:nvSpPr>
        <p:spPr>
          <a:xfrm>
            <a:off x="1067767" y="8783147"/>
            <a:ext cx="10548896" cy="700185"/>
          </a:xfrm>
        </p:spPr>
        <p:txBody>
          <a:bodyPr/>
          <a:lstStyle/>
          <a:p>
            <a:r>
              <a:rPr lang="en-US" sz="6000" dirty="0"/>
              <a:t>Introduction</a:t>
            </a:r>
          </a:p>
        </p:txBody>
      </p:sp>
      <p:sp>
        <p:nvSpPr>
          <p:cNvPr id="5" name="Text Placeholder 4">
            <a:extLst>
              <a:ext uri="{FF2B5EF4-FFF2-40B4-BE49-F238E27FC236}">
                <a16:creationId xmlns:a16="http://schemas.microsoft.com/office/drawing/2014/main" id="{F359B3BE-CB75-4F28-84CC-FFAFE45350D6}"/>
              </a:ext>
            </a:extLst>
          </p:cNvPr>
          <p:cNvSpPr>
            <a:spLocks noGrp="1"/>
          </p:cNvSpPr>
          <p:nvPr>
            <p:ph type="body" sz="quarter" idx="27"/>
          </p:nvPr>
        </p:nvSpPr>
        <p:spPr>
          <a:xfrm>
            <a:off x="1130475" y="14051707"/>
            <a:ext cx="10548896" cy="700185"/>
          </a:xfrm>
        </p:spPr>
        <p:txBody>
          <a:bodyPr/>
          <a:lstStyle/>
          <a:p>
            <a:r>
              <a:rPr lang="en-US" sz="6000" dirty="0"/>
              <a:t>Methods</a:t>
            </a:r>
          </a:p>
        </p:txBody>
      </p:sp>
      <p:sp>
        <p:nvSpPr>
          <p:cNvPr id="6" name="Text Placeholder 5">
            <a:extLst>
              <a:ext uri="{FF2B5EF4-FFF2-40B4-BE49-F238E27FC236}">
                <a16:creationId xmlns:a16="http://schemas.microsoft.com/office/drawing/2014/main" id="{C63ECD57-6882-426E-82C5-196A2684EF62}"/>
              </a:ext>
            </a:extLst>
          </p:cNvPr>
          <p:cNvSpPr>
            <a:spLocks noGrp="1"/>
          </p:cNvSpPr>
          <p:nvPr>
            <p:ph type="body" sz="quarter" idx="28"/>
          </p:nvPr>
        </p:nvSpPr>
        <p:spPr>
          <a:xfrm>
            <a:off x="449381" y="14745348"/>
            <a:ext cx="11336502" cy="7018128"/>
          </a:xfrm>
        </p:spPr>
        <p:txBody>
          <a:bodyPr/>
          <a:lstStyle/>
          <a:p>
            <a:pPr marL="857250" indent="-857250">
              <a:buFont typeface="Arial" panose="020B0604020202020204" pitchFamily="34" charset="0"/>
              <a:buChar char="•"/>
            </a:pPr>
            <a:r>
              <a:rPr lang="en-US" sz="4000" dirty="0">
                <a:solidFill>
                  <a:schemeClr val="tx1"/>
                </a:solidFill>
              </a:rPr>
              <a:t>We present our institutional case series of WHO Grade II/III </a:t>
            </a:r>
            <a:r>
              <a:rPr lang="en-US" sz="4000" dirty="0" err="1">
                <a:solidFill>
                  <a:schemeClr val="tx1"/>
                </a:solidFill>
              </a:rPr>
              <a:t>oligodendroglial</a:t>
            </a:r>
            <a:r>
              <a:rPr lang="en-US" sz="4000" dirty="0">
                <a:solidFill>
                  <a:schemeClr val="tx1"/>
                </a:solidFill>
              </a:rPr>
              <a:t> (1p/19q-codeleted) tumors and an accompanying analysis of the state-wide incidence of oligodendrogliomas in California extracted from the 1975-2016 Surveillance, Epidemiology, and End Results Program (SEERS) data.</a:t>
            </a:r>
          </a:p>
          <a:p>
            <a:pPr marL="857250" indent="-857250">
              <a:buFont typeface="Arial" panose="020B0604020202020204" pitchFamily="34" charset="0"/>
              <a:buChar char="•"/>
            </a:pPr>
            <a:r>
              <a:rPr lang="en-US" sz="4000" dirty="0">
                <a:solidFill>
                  <a:schemeClr val="tx1"/>
                </a:solidFill>
              </a:rPr>
              <a:t>Patient age, county of residence, tumor characteristics, treatment, and clinical course were obtained from the electronic record. </a:t>
            </a:r>
          </a:p>
          <a:p>
            <a:pPr marL="857250" indent="-857250">
              <a:buFont typeface="Arial" panose="020B0604020202020204" pitchFamily="34" charset="0"/>
              <a:buChar char="•"/>
            </a:pPr>
            <a:r>
              <a:rPr lang="en-US" sz="4000" dirty="0">
                <a:solidFill>
                  <a:schemeClr val="tx1"/>
                </a:solidFill>
              </a:rPr>
              <a:t>Progression-free survival (PFS) and overall survival (OS) were determined.</a:t>
            </a:r>
          </a:p>
          <a:p>
            <a:pPr marL="857250" indent="-857250">
              <a:buFont typeface="Arial" panose="020B0604020202020204" pitchFamily="34" charset="0"/>
              <a:buChar char="•"/>
            </a:pPr>
            <a:r>
              <a:rPr lang="en-US" sz="4000" dirty="0">
                <a:solidFill>
                  <a:schemeClr val="tx1"/>
                </a:solidFill>
              </a:rPr>
              <a:t>Patients were categorized geographically into defined regions, including the Central Valley and Sierras/Foothills groups from our institutional catchment area.  Patients aged ≥55 were compared to those &lt;55. </a:t>
            </a:r>
          </a:p>
          <a:p>
            <a:pPr marL="857250" indent="-857250">
              <a:buFont typeface="Arial" panose="020B0604020202020204" pitchFamily="34" charset="0"/>
              <a:buChar char="•"/>
            </a:pPr>
            <a:r>
              <a:rPr lang="en-US" sz="4000" dirty="0">
                <a:solidFill>
                  <a:schemeClr val="tx1"/>
                </a:solidFill>
              </a:rPr>
              <a:t>Statistical significance was determined using chi-squared tests, two-tailed t-tests, and log-rank tests</a:t>
            </a:r>
          </a:p>
        </p:txBody>
      </p:sp>
      <p:sp>
        <p:nvSpPr>
          <p:cNvPr id="7" name="Text Placeholder 6">
            <a:extLst>
              <a:ext uri="{FF2B5EF4-FFF2-40B4-BE49-F238E27FC236}">
                <a16:creationId xmlns:a16="http://schemas.microsoft.com/office/drawing/2014/main" id="{9BF70B4A-6B4C-4915-81F0-0B288D59EF30}"/>
              </a:ext>
            </a:extLst>
          </p:cNvPr>
          <p:cNvSpPr>
            <a:spLocks noGrp="1"/>
          </p:cNvSpPr>
          <p:nvPr>
            <p:ph type="body" sz="quarter" idx="29"/>
          </p:nvPr>
        </p:nvSpPr>
        <p:spPr>
          <a:xfrm>
            <a:off x="39517251" y="1363932"/>
            <a:ext cx="10548897" cy="1107988"/>
          </a:xfrm>
        </p:spPr>
        <p:txBody>
          <a:bodyPr/>
          <a:lstStyle/>
          <a:p>
            <a:r>
              <a:rPr lang="en-US" sz="6000" dirty="0"/>
              <a:t>Discussion</a:t>
            </a:r>
          </a:p>
        </p:txBody>
      </p:sp>
      <p:sp>
        <p:nvSpPr>
          <p:cNvPr id="8" name="Text Placeholder 7">
            <a:extLst>
              <a:ext uri="{FF2B5EF4-FFF2-40B4-BE49-F238E27FC236}">
                <a16:creationId xmlns:a16="http://schemas.microsoft.com/office/drawing/2014/main" id="{2DCFE02E-EE7E-4531-A78B-6206F71AC207}"/>
              </a:ext>
            </a:extLst>
          </p:cNvPr>
          <p:cNvSpPr>
            <a:spLocks noGrp="1"/>
          </p:cNvSpPr>
          <p:nvPr>
            <p:ph type="body" sz="quarter" idx="30"/>
          </p:nvPr>
        </p:nvSpPr>
        <p:spPr>
          <a:xfrm>
            <a:off x="39320053" y="22180731"/>
            <a:ext cx="10548897" cy="5386068"/>
          </a:xfrm>
        </p:spPr>
        <p:txBody>
          <a:bodyPr/>
          <a:lstStyle/>
          <a:p>
            <a:r>
              <a:rPr lang="en-US" sz="4000" dirty="0">
                <a:solidFill>
                  <a:schemeClr val="tx1"/>
                </a:solidFill>
                <a:latin typeface="+mn-lt"/>
              </a:rPr>
              <a:t>Older patients account for a higher proportion of cases of </a:t>
            </a:r>
            <a:r>
              <a:rPr lang="en-US" sz="4000" dirty="0" err="1">
                <a:solidFill>
                  <a:schemeClr val="tx1"/>
                </a:solidFill>
                <a:latin typeface="+mn-lt"/>
              </a:rPr>
              <a:t>oligodendroglial</a:t>
            </a:r>
            <a:r>
              <a:rPr lang="en-US" sz="4000" dirty="0">
                <a:solidFill>
                  <a:schemeClr val="tx1"/>
                </a:solidFill>
                <a:latin typeface="+mn-lt"/>
              </a:rPr>
              <a:t> tumors in the Sierras/Foothills region compared to the Central Valley and the rest of California.  Regional differences in genetic and environmental risk factors may underlie these findings and deserve further study to identify the etiology of tumor formation.</a:t>
            </a:r>
          </a:p>
        </p:txBody>
      </p:sp>
      <p:pic>
        <p:nvPicPr>
          <p:cNvPr id="9" name="Picture Placeholder 8">
            <a:extLst>
              <a:ext uri="{FF2B5EF4-FFF2-40B4-BE49-F238E27FC236}">
                <a16:creationId xmlns:a16="http://schemas.microsoft.com/office/drawing/2014/main" id="{5AA8A474-47EC-B14F-ADBC-7F78B8604C9B}"/>
              </a:ext>
            </a:extLst>
          </p:cNvPr>
          <p:cNvPicPr>
            <a:picLocks noGrp="1" noChangeAspect="1"/>
          </p:cNvPicPr>
          <p:nvPr>
            <p:ph type="pic" sz="quarter" idx="155"/>
          </p:nvPr>
        </p:nvPicPr>
        <p:blipFill>
          <a:blip r:embed="rId4">
            <a:extLst>
              <a:ext uri="{28A0092B-C50C-407E-A947-70E740481C1C}">
                <a14:useLocalDpi xmlns:a14="http://schemas.microsoft.com/office/drawing/2010/main" val="0"/>
              </a:ext>
            </a:extLst>
          </a:blip>
          <a:srcRect/>
          <a:stretch>
            <a:fillRect/>
          </a:stretch>
        </p:blipFill>
        <p:spPr>
          <a:xfrm>
            <a:off x="28443238" y="21031200"/>
            <a:ext cx="7200900" cy="7200900"/>
          </a:xfrm>
        </p:spPr>
      </p:pic>
      <p:sp>
        <p:nvSpPr>
          <p:cNvPr id="12" name="Text Placeholder 11">
            <a:extLst>
              <a:ext uri="{FF2B5EF4-FFF2-40B4-BE49-F238E27FC236}">
                <a16:creationId xmlns:a16="http://schemas.microsoft.com/office/drawing/2014/main" id="{32C5F248-ECDD-46D2-8A22-0D8FDE2F54C7}"/>
              </a:ext>
            </a:extLst>
          </p:cNvPr>
          <p:cNvSpPr>
            <a:spLocks noGrp="1"/>
          </p:cNvSpPr>
          <p:nvPr>
            <p:ph type="body" sz="quarter" idx="157"/>
          </p:nvPr>
        </p:nvSpPr>
        <p:spPr>
          <a:xfrm>
            <a:off x="1069104" y="5880449"/>
            <a:ext cx="10548896" cy="1238794"/>
          </a:xfrm>
        </p:spPr>
        <p:txBody>
          <a:bodyPr/>
          <a:lstStyle/>
          <a:p>
            <a:r>
              <a:rPr lang="en-US" sz="5780" dirty="0"/>
              <a:t>Michael Sharp, MS2</a:t>
            </a:r>
          </a:p>
        </p:txBody>
      </p:sp>
      <p:sp>
        <p:nvSpPr>
          <p:cNvPr id="13" name="Text Placeholder 12">
            <a:extLst>
              <a:ext uri="{FF2B5EF4-FFF2-40B4-BE49-F238E27FC236}">
                <a16:creationId xmlns:a16="http://schemas.microsoft.com/office/drawing/2014/main" id="{787A296D-735C-4573-8960-812CB77FCD0B}"/>
              </a:ext>
            </a:extLst>
          </p:cNvPr>
          <p:cNvSpPr>
            <a:spLocks noGrp="1"/>
          </p:cNvSpPr>
          <p:nvPr>
            <p:ph type="body" sz="quarter" idx="158"/>
          </p:nvPr>
        </p:nvSpPr>
        <p:spPr>
          <a:xfrm>
            <a:off x="1067767" y="6861787"/>
            <a:ext cx="10548896" cy="1238794"/>
          </a:xfrm>
        </p:spPr>
        <p:txBody>
          <a:bodyPr/>
          <a:lstStyle/>
          <a:p>
            <a:r>
              <a:rPr lang="en-US" sz="4800" dirty="0"/>
              <a:t>University of California, Davis</a:t>
            </a:r>
          </a:p>
          <a:p>
            <a:r>
              <a:rPr lang="en-US" sz="4800" dirty="0"/>
              <a:t>Department of Neurological Surgery</a:t>
            </a:r>
          </a:p>
        </p:txBody>
      </p:sp>
      <p:sp>
        <p:nvSpPr>
          <p:cNvPr id="14" name="Text Placeholder 13">
            <a:extLst>
              <a:ext uri="{FF2B5EF4-FFF2-40B4-BE49-F238E27FC236}">
                <a16:creationId xmlns:a16="http://schemas.microsoft.com/office/drawing/2014/main" id="{3DD5D810-2CB4-481B-B67D-6926532742AA}"/>
              </a:ext>
            </a:extLst>
          </p:cNvPr>
          <p:cNvSpPr>
            <a:spLocks noGrp="1"/>
          </p:cNvSpPr>
          <p:nvPr>
            <p:ph type="body" sz="quarter" idx="163"/>
          </p:nvPr>
        </p:nvSpPr>
        <p:spPr>
          <a:xfrm>
            <a:off x="14396937" y="1825046"/>
            <a:ext cx="10548897" cy="1107988"/>
          </a:xfrm>
        </p:spPr>
        <p:txBody>
          <a:bodyPr/>
          <a:lstStyle/>
          <a:p>
            <a:r>
              <a:rPr lang="en-US" sz="6000" dirty="0">
                <a:solidFill>
                  <a:schemeClr val="bg1"/>
                </a:solidFill>
              </a:rPr>
              <a:t>Results</a:t>
            </a:r>
          </a:p>
        </p:txBody>
      </p:sp>
      <p:sp>
        <p:nvSpPr>
          <p:cNvPr id="15" name="Text Placeholder 14">
            <a:extLst>
              <a:ext uri="{FF2B5EF4-FFF2-40B4-BE49-F238E27FC236}">
                <a16:creationId xmlns:a16="http://schemas.microsoft.com/office/drawing/2014/main" id="{528D8AA2-35C4-4E9E-8006-AA8872880AA9}"/>
              </a:ext>
            </a:extLst>
          </p:cNvPr>
          <p:cNvSpPr>
            <a:spLocks noGrp="1"/>
          </p:cNvSpPr>
          <p:nvPr>
            <p:ph type="body" sz="quarter" idx="164"/>
          </p:nvPr>
        </p:nvSpPr>
        <p:spPr>
          <a:xfrm>
            <a:off x="14571295" y="14706895"/>
            <a:ext cx="21030080" cy="2996463"/>
          </a:xfrm>
        </p:spPr>
        <p:txBody>
          <a:bodyPr/>
          <a:lstStyle/>
          <a:p>
            <a:pPr marL="571500" indent="-571500">
              <a:buFont typeface="Arial" panose="020B0604020202020204" pitchFamily="34" charset="0"/>
              <a:buChar char="•"/>
            </a:pPr>
            <a:r>
              <a:rPr lang="en-US" sz="4000" dirty="0">
                <a:solidFill>
                  <a:schemeClr val="bg1"/>
                </a:solidFill>
              </a:rPr>
              <a:t>Seventeen patients aged &lt;55 and six patients ≥55 were included in our series.  Sierras/Foothills patients were more likely to be aged ≥55 than Central Valley patients, with a trend towards significance (50% vs. 13%, </a:t>
            </a:r>
            <a:r>
              <a:rPr lang="en-US" sz="4000" i="1" dirty="0">
                <a:solidFill>
                  <a:schemeClr val="bg1"/>
                </a:solidFill>
              </a:rPr>
              <a:t>p = </a:t>
            </a:r>
            <a:r>
              <a:rPr lang="en-US" sz="4000" dirty="0">
                <a:solidFill>
                  <a:schemeClr val="bg1"/>
                </a:solidFill>
              </a:rPr>
              <a:t>0.056). </a:t>
            </a:r>
          </a:p>
          <a:p>
            <a:pPr marL="571500" indent="-571500">
              <a:buFont typeface="Arial" panose="020B0604020202020204" pitchFamily="34" charset="0"/>
              <a:buChar char="•"/>
            </a:pPr>
            <a:r>
              <a:rPr lang="en-US" sz="4000" dirty="0">
                <a:solidFill>
                  <a:schemeClr val="bg1"/>
                </a:solidFill>
                <a:latin typeface="Times New Roman" panose="02020603050405020304" pitchFamily="18" charset="0"/>
                <a:ea typeface="Calibri" panose="020F0502020204030204" pitchFamily="34" charset="0"/>
              </a:rPr>
              <a:t>Investigation of SEER data for tumors typically diagnosed from our institution’s catchment area revealed that the proportion of older (≥55 years) patients from the Sierras/Foothills region of CA is significantly higher than rest of the state (OR = 2.58, </a:t>
            </a:r>
            <a:r>
              <a:rPr lang="en-US" sz="4000" i="1" dirty="0">
                <a:solidFill>
                  <a:schemeClr val="bg1"/>
                </a:solidFill>
                <a:latin typeface="Times New Roman" panose="02020603050405020304" pitchFamily="18" charset="0"/>
                <a:ea typeface="Calibri" panose="020F0502020204030204" pitchFamily="34" charset="0"/>
              </a:rPr>
              <a:t>p</a:t>
            </a:r>
            <a:r>
              <a:rPr lang="en-US" sz="4000" dirty="0">
                <a:solidFill>
                  <a:schemeClr val="bg1"/>
                </a:solidFill>
                <a:latin typeface="Times New Roman" panose="02020603050405020304" pitchFamily="18" charset="0"/>
                <a:ea typeface="Calibri" panose="020F0502020204030204" pitchFamily="34" charset="0"/>
              </a:rPr>
              <a:t> = 0.016).</a:t>
            </a:r>
            <a:r>
              <a:rPr lang="en-US" sz="4000" dirty="0">
                <a:solidFill>
                  <a:schemeClr val="bg1"/>
                </a:solidFill>
              </a:rPr>
              <a:t> </a:t>
            </a:r>
          </a:p>
          <a:p>
            <a:pPr marL="571500" indent="-571500">
              <a:buFont typeface="Arial" panose="020B0604020202020204" pitchFamily="34" charset="0"/>
              <a:buChar char="•"/>
            </a:pPr>
            <a:endParaRPr lang="en-US" sz="4000" dirty="0">
              <a:solidFill>
                <a:schemeClr val="bg1"/>
              </a:solidFill>
            </a:endParaRPr>
          </a:p>
          <a:p>
            <a:pPr marL="571500" indent="-571500">
              <a:buFont typeface="Arial" panose="020B0604020202020204" pitchFamily="34" charset="0"/>
              <a:buChar char="•"/>
            </a:pPr>
            <a:endParaRPr lang="en-US" sz="4000" dirty="0">
              <a:solidFill>
                <a:schemeClr val="bg1"/>
              </a:solidFill>
            </a:endParaRPr>
          </a:p>
        </p:txBody>
      </p:sp>
      <p:sp>
        <p:nvSpPr>
          <p:cNvPr id="16" name="Text Placeholder 15">
            <a:extLst>
              <a:ext uri="{FF2B5EF4-FFF2-40B4-BE49-F238E27FC236}">
                <a16:creationId xmlns:a16="http://schemas.microsoft.com/office/drawing/2014/main" id="{8353532A-FAE5-44EB-BABA-705B421D9175}"/>
              </a:ext>
            </a:extLst>
          </p:cNvPr>
          <p:cNvSpPr>
            <a:spLocks noGrp="1"/>
          </p:cNvSpPr>
          <p:nvPr>
            <p:ph type="body" sz="quarter" idx="156"/>
          </p:nvPr>
        </p:nvSpPr>
        <p:spPr>
          <a:xfrm>
            <a:off x="1130475" y="1553648"/>
            <a:ext cx="11378065" cy="2438719"/>
          </a:xfrm>
        </p:spPr>
        <p:txBody>
          <a:bodyPr/>
          <a:lstStyle/>
          <a:p>
            <a:r>
              <a:rPr lang="en-US" dirty="0" err="1"/>
              <a:t>Oligodendroglial</a:t>
            </a:r>
            <a:r>
              <a:rPr lang="en-US" dirty="0"/>
              <a:t> tumors in older adult patients in California: clinical characteristics and geographic distribution</a:t>
            </a:r>
            <a:r>
              <a:rPr lang="en-US" sz="8000" dirty="0"/>
              <a:t> </a:t>
            </a:r>
          </a:p>
        </p:txBody>
      </p:sp>
      <p:sp>
        <p:nvSpPr>
          <p:cNvPr id="17" name="TextBox 16">
            <a:extLst>
              <a:ext uri="{FF2B5EF4-FFF2-40B4-BE49-F238E27FC236}">
                <a16:creationId xmlns:a16="http://schemas.microsoft.com/office/drawing/2014/main" id="{632CE391-DA23-4410-80A7-5CD84B544776}"/>
              </a:ext>
            </a:extLst>
          </p:cNvPr>
          <p:cNvSpPr txBox="1"/>
          <p:nvPr/>
        </p:nvSpPr>
        <p:spPr>
          <a:xfrm rot="10800000" flipH="1" flipV="1">
            <a:off x="20806912" y="23442604"/>
            <a:ext cx="6697332" cy="2862322"/>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QR code linking to full abstract or manuscript = &gt;&gt;&gt;&gt;&gt;</a:t>
            </a:r>
          </a:p>
        </p:txBody>
      </p:sp>
      <p:sp>
        <p:nvSpPr>
          <p:cNvPr id="19" name="Rectangle 18">
            <a:extLst>
              <a:ext uri="{FF2B5EF4-FFF2-40B4-BE49-F238E27FC236}">
                <a16:creationId xmlns:a16="http://schemas.microsoft.com/office/drawing/2014/main" id="{401271F0-142F-4613-BF76-97F3B746E14D}"/>
              </a:ext>
            </a:extLst>
          </p:cNvPr>
          <p:cNvSpPr/>
          <p:nvPr/>
        </p:nvSpPr>
        <p:spPr>
          <a:xfrm>
            <a:off x="-10290792" y="343548"/>
            <a:ext cx="9993085" cy="2880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B257432-7A02-4A4D-843D-1113270A00C9}"/>
              </a:ext>
            </a:extLst>
          </p:cNvPr>
          <p:cNvSpPr/>
          <p:nvPr/>
        </p:nvSpPr>
        <p:spPr>
          <a:xfrm>
            <a:off x="51954545" y="0"/>
            <a:ext cx="9993085" cy="2880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FC2B64-59EF-984D-B5D9-2327A5CD337C}"/>
              </a:ext>
            </a:extLst>
          </p:cNvPr>
          <p:cNvPicPr/>
          <p:nvPr/>
        </p:nvPicPr>
        <p:blipFill>
          <a:blip r:embed="rId5"/>
          <a:stretch>
            <a:fillRect/>
          </a:stretch>
        </p:blipFill>
        <p:spPr>
          <a:xfrm>
            <a:off x="13669096" y="3992367"/>
            <a:ext cx="10835640" cy="8878824"/>
          </a:xfrm>
          <a:prstGeom prst="rect">
            <a:avLst/>
          </a:prstGeom>
        </p:spPr>
      </p:pic>
      <p:sp>
        <p:nvSpPr>
          <p:cNvPr id="34" name="Rectangle 12">
            <a:extLst>
              <a:ext uri="{FF2B5EF4-FFF2-40B4-BE49-F238E27FC236}">
                <a16:creationId xmlns:a16="http://schemas.microsoft.com/office/drawing/2014/main" id="{8DDD5980-F2B2-5B44-A263-16FFBA34169C}"/>
              </a:ext>
            </a:extLst>
          </p:cNvPr>
          <p:cNvSpPr>
            <a:spLocks noChangeArrowheads="1"/>
          </p:cNvSpPr>
          <p:nvPr/>
        </p:nvSpPr>
        <p:spPr bwMode="auto">
          <a:xfrm>
            <a:off x="0" y="0"/>
            <a:ext cx="51206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5" name="Object 34">
            <a:extLst>
              <a:ext uri="{FF2B5EF4-FFF2-40B4-BE49-F238E27FC236}">
                <a16:creationId xmlns:a16="http://schemas.microsoft.com/office/drawing/2014/main" id="{514F9367-4533-E245-842A-C3013705557F}"/>
              </a:ext>
            </a:extLst>
          </p:cNvPr>
          <p:cNvGraphicFramePr>
            <a:graphicFrameLocks noChangeAspect="1"/>
          </p:cNvGraphicFramePr>
          <p:nvPr>
            <p:extLst>
              <p:ext uri="{D42A27DB-BD31-4B8C-83A1-F6EECF244321}">
                <p14:modId xmlns:p14="http://schemas.microsoft.com/office/powerpoint/2010/main" val="4025392315"/>
              </p:ext>
            </p:extLst>
          </p:nvPr>
        </p:nvGraphicFramePr>
        <p:xfrm>
          <a:off x="25578718" y="3992367"/>
          <a:ext cx="12082891" cy="9728073"/>
        </p:xfrm>
        <a:graphic>
          <a:graphicData uri="http://schemas.openxmlformats.org/presentationml/2006/ole">
            <mc:AlternateContent xmlns:mc="http://schemas.openxmlformats.org/markup-compatibility/2006">
              <mc:Choice xmlns:v="urn:schemas-microsoft-com:vml" Requires="v">
                <p:oleObj spid="_x0000_s1111" r:id="rId6" imgW="7150100" imgH="6743700" progId="Prism6.Document">
                  <p:embed/>
                </p:oleObj>
              </mc:Choice>
              <mc:Fallback>
                <p:oleObj r:id="rId6" imgW="7150100" imgH="6743700" progId="Prism6.Document">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78718" y="3992367"/>
                        <a:ext cx="12082891" cy="9728073"/>
                      </a:xfrm>
                      <a:prstGeom prst="rect">
                        <a:avLst/>
                      </a:prstGeom>
                      <a:solidFill>
                        <a:schemeClr val="bg1"/>
                      </a:solidFill>
                      <a:extLst/>
                    </p:spPr>
                  </p:pic>
                </p:oleObj>
              </mc:Fallback>
            </mc:AlternateContent>
          </a:graphicData>
        </a:graphic>
      </p:graphicFrame>
      <p:sp>
        <p:nvSpPr>
          <p:cNvPr id="23" name="Text Placeholder 6">
            <a:extLst>
              <a:ext uri="{FF2B5EF4-FFF2-40B4-BE49-F238E27FC236}">
                <a16:creationId xmlns:a16="http://schemas.microsoft.com/office/drawing/2014/main" id="{39DF98F9-AE13-094A-937C-A13E83C1BEF6}"/>
              </a:ext>
            </a:extLst>
          </p:cNvPr>
          <p:cNvSpPr txBox="1">
            <a:spLocks/>
          </p:cNvSpPr>
          <p:nvPr/>
        </p:nvSpPr>
        <p:spPr>
          <a:xfrm>
            <a:off x="39320052" y="21072743"/>
            <a:ext cx="10548897" cy="1107988"/>
          </a:xfrm>
          <a:prstGeom prst="rect">
            <a:avLst/>
          </a:prstGeom>
          <a:noFill/>
        </p:spPr>
        <p:txBody>
          <a:bodyPr wrap="square" lIns="91436" tIns="91436" rIns="91436" bIns="91436" anchor="ctr" anchorCtr="0">
            <a:spAutoFit/>
          </a:bodyPr>
          <a:lstStyle>
            <a:lvl1pPr marL="0" indent="0" algn="l" defTabSz="4480464" rtl="0" eaLnBrk="1" latinLnBrk="0" hangingPunct="1">
              <a:spcBef>
                <a:spcPct val="20000"/>
              </a:spcBef>
              <a:buFont typeface="Arial" pitchFamily="34" charset="0"/>
              <a:buNone/>
              <a:defRPr sz="3500" b="1" u="sng" kern="1200" baseline="0">
                <a:solidFill>
                  <a:schemeClr val="accent6"/>
                </a:solidFill>
                <a:latin typeface="+mn-lt"/>
                <a:ea typeface="+mn-ea"/>
                <a:cs typeface="+mn-cs"/>
              </a:defRPr>
            </a:lvl1pPr>
            <a:lvl2pPr marL="3640377" indent="-1400144" algn="l" defTabSz="4480464" rtl="0" eaLnBrk="1" latinLnBrk="0" hangingPunct="1">
              <a:spcBef>
                <a:spcPct val="20000"/>
              </a:spcBef>
              <a:buFont typeface="Arial" pitchFamily="34" charset="0"/>
              <a:buChar char="–"/>
              <a:defRPr sz="13781" kern="1200">
                <a:solidFill>
                  <a:schemeClr val="tx1"/>
                </a:solidFill>
                <a:latin typeface="+mn-lt"/>
                <a:ea typeface="+mn-ea"/>
                <a:cs typeface="+mn-cs"/>
              </a:defRPr>
            </a:lvl2pPr>
            <a:lvl3pPr marL="5600580" indent="-1120117" algn="l" defTabSz="4480464" rtl="0" eaLnBrk="1" latinLnBrk="0" hangingPunct="1">
              <a:spcBef>
                <a:spcPct val="20000"/>
              </a:spcBef>
              <a:buFont typeface="Arial" pitchFamily="34" charset="0"/>
              <a:buChar char="•"/>
              <a:defRPr sz="11842" kern="1200">
                <a:solidFill>
                  <a:schemeClr val="tx1"/>
                </a:solidFill>
                <a:latin typeface="+mn-lt"/>
                <a:ea typeface="+mn-ea"/>
                <a:cs typeface="+mn-cs"/>
              </a:defRPr>
            </a:lvl3pPr>
            <a:lvl4pPr marL="7840813"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4pPr>
            <a:lvl5pPr marL="10081044"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5pPr>
            <a:lvl6pPr marL="12321277"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6pPr>
            <a:lvl7pPr marL="14561507"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7pPr>
            <a:lvl8pPr marL="16801740"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8pPr>
            <a:lvl9pPr marL="19041971" indent="-1120117" algn="l" defTabSz="4480464" rtl="0" eaLnBrk="1" latinLnBrk="0" hangingPunct="1">
              <a:spcBef>
                <a:spcPct val="20000"/>
              </a:spcBef>
              <a:buFont typeface="Arial" pitchFamily="34" charset="0"/>
              <a:buChar char="•"/>
              <a:defRPr sz="9800" kern="1200">
                <a:solidFill>
                  <a:schemeClr val="tx1"/>
                </a:solidFill>
                <a:latin typeface="+mn-lt"/>
                <a:ea typeface="+mn-ea"/>
                <a:cs typeface="+mn-cs"/>
              </a:defRPr>
            </a:lvl9pPr>
          </a:lstStyle>
          <a:p>
            <a:r>
              <a:rPr lang="en-US" sz="6000" dirty="0"/>
              <a:t>Conclusion</a:t>
            </a:r>
          </a:p>
        </p:txBody>
      </p:sp>
      <p:pic>
        <p:nvPicPr>
          <p:cNvPr id="24" name="Picture 23">
            <a:extLst>
              <a:ext uri="{FF2B5EF4-FFF2-40B4-BE49-F238E27FC236}">
                <a16:creationId xmlns:a16="http://schemas.microsoft.com/office/drawing/2014/main" id="{8A902CAD-F00D-5E44-B71A-51B9C8C89AB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65604" y="10862691"/>
            <a:ext cx="4467728" cy="2008500"/>
          </a:xfrm>
          <a:prstGeom prst="rect">
            <a:avLst/>
          </a:prstGeom>
          <a:noFill/>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4E2AA4A-1B88-CB46-A9A2-FD2BF7A2A2E1}"/>
                  </a:ext>
                </a:extLst>
              </p:cNvPr>
              <p:cNvSpPr txBox="1"/>
              <p:nvPr/>
            </p:nvSpPr>
            <p:spPr>
              <a:xfrm>
                <a:off x="39065288" y="2452257"/>
                <a:ext cx="9997998" cy="19174480"/>
              </a:xfrm>
              <a:prstGeom prst="rect">
                <a:avLst/>
              </a:prstGeom>
              <a:noFill/>
            </p:spPr>
            <p:txBody>
              <a:bodyPr wrap="square" rtlCol="0">
                <a:spAutoFit/>
              </a:bodyPr>
              <a:lstStyle/>
              <a:p>
                <a:pPr marL="571500" indent="-571500">
                  <a:buFont typeface="Arial" panose="020B0604020202020204" pitchFamily="34" charset="0"/>
                  <a:buChar char="•"/>
                </a:pPr>
                <a:r>
                  <a:rPr lang="en-US" sz="4000" dirty="0"/>
                  <a:t>PFS and OS were decreased in older patients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dirty="0"/>
                  <a:t> 55 years) in our case series, but this difference was only significant for OS.</a:t>
                </a:r>
              </a:p>
              <a:p>
                <a:pPr marL="571500" indent="-571500">
                  <a:buFont typeface="Arial" panose="020B0604020202020204" pitchFamily="34" charset="0"/>
                  <a:buChar char="•"/>
                </a:pPr>
                <a:r>
                  <a:rPr lang="en-US" sz="4000" dirty="0"/>
                  <a:t>Interpreting the results from prior studies on gliomas and oligodendrogliomas together, the most likely factors that modify risk for </a:t>
                </a:r>
                <a:r>
                  <a:rPr lang="en-US" sz="4000" dirty="0" err="1"/>
                  <a:t>oligodendroglial</a:t>
                </a:r>
                <a:r>
                  <a:rPr lang="en-US" sz="4000" dirty="0"/>
                  <a:t> tumors can be categorized as specific carcinogenic exposures such as ionizing radiation and water source, genetic factors, and factors related to immune function.</a:t>
                </a:r>
              </a:p>
              <a:p>
                <a:pPr marL="571500" indent="-571500">
                  <a:buFont typeface="Arial" panose="020B0604020202020204" pitchFamily="34" charset="0"/>
                  <a:buChar char="•"/>
                </a:pPr>
                <a:r>
                  <a:rPr lang="en-US" sz="4000" dirty="0"/>
                  <a:t>The presence of differences of geographic distribution in older patients in our study combined with the differences in outcomes discussed in previous studies suggests that there may be unique risk factors for </a:t>
                </a:r>
                <a:r>
                  <a:rPr lang="en-US" sz="4000" dirty="0" err="1"/>
                  <a:t>oligodendroglial</a:t>
                </a:r>
                <a:r>
                  <a:rPr lang="en-US" sz="4000" dirty="0"/>
                  <a:t> tumors that give rise to tumors in older patients that are biologically distinct.</a:t>
                </a:r>
              </a:p>
              <a:p>
                <a:pPr marL="571500" indent="-571500">
                  <a:buFont typeface="Arial" panose="020B0604020202020204" pitchFamily="34" charset="0"/>
                  <a:buChar char="•"/>
                </a:pPr>
                <a:r>
                  <a:rPr lang="en-US" sz="4000" dirty="0"/>
                  <a:t>Based on previously described risk factors for </a:t>
                </a:r>
                <a:r>
                  <a:rPr lang="en-US" sz="4000" dirty="0" err="1"/>
                  <a:t>oligodendroglial</a:t>
                </a:r>
                <a:r>
                  <a:rPr lang="en-US" sz="4000" dirty="0"/>
                  <a:t> tumors, candidates for risk factors that modify </a:t>
                </a:r>
                <a:r>
                  <a:rPr lang="en-US" sz="4000" dirty="0" err="1"/>
                  <a:t>oligodendroglial</a:t>
                </a:r>
                <a:r>
                  <a:rPr lang="en-US" sz="4000" dirty="0"/>
                  <a:t> tumorigenesis in older adults include differences in genetic predisposition and differences in environmental exposures. </a:t>
                </a:r>
              </a:p>
              <a:p>
                <a:pPr marL="571500" indent="-571500">
                  <a:buFont typeface="Arial" panose="020B0604020202020204" pitchFamily="34" charset="0"/>
                  <a:buChar char="•"/>
                </a:pPr>
                <a:r>
                  <a:rPr lang="en-US" sz="4000" dirty="0"/>
                  <a:t>Prior studies have detected differences in water sources and industrial exposures, such as mining and agriculture, between the Sierras/Foothills region and the rest of California. </a:t>
                </a:r>
              </a:p>
            </p:txBody>
          </p:sp>
        </mc:Choice>
        <mc:Fallback xmlns="">
          <p:sp>
            <p:nvSpPr>
              <p:cNvPr id="25" name="TextBox 24">
                <a:extLst>
                  <a:ext uri="{FF2B5EF4-FFF2-40B4-BE49-F238E27FC236}">
                    <a16:creationId xmlns:a16="http://schemas.microsoft.com/office/drawing/2014/main" id="{F4E2AA4A-1B88-CB46-A9A2-FD2BF7A2A2E1}"/>
                  </a:ext>
                </a:extLst>
              </p:cNvPr>
              <p:cNvSpPr txBox="1">
                <a:spLocks noRot="1" noChangeAspect="1" noMove="1" noResize="1" noEditPoints="1" noAdjustHandles="1" noChangeArrowheads="1" noChangeShapeType="1" noTextEdit="1"/>
              </p:cNvSpPr>
              <p:nvPr/>
            </p:nvSpPr>
            <p:spPr>
              <a:xfrm>
                <a:off x="39065288" y="2452257"/>
                <a:ext cx="9997998" cy="19174480"/>
              </a:xfrm>
              <a:prstGeom prst="rect">
                <a:avLst/>
              </a:prstGeom>
              <a:blipFill>
                <a:blip r:embed="rId9"/>
                <a:stretch>
                  <a:fillRect l="-1904" t="-529" r="-3046"/>
                </a:stretch>
              </a:blipFill>
            </p:spPr>
            <p:txBody>
              <a:bodyPr/>
              <a:lstStyle/>
              <a:p>
                <a:r>
                  <a:rPr lang="en-US">
                    <a:noFill/>
                  </a:rPr>
                  <a:t> </a:t>
                </a:r>
              </a:p>
            </p:txBody>
          </p:sp>
        </mc:Fallback>
      </mc:AlternateContent>
    </p:spTree>
    <p:extLst>
      <p:ext uri="{BB962C8B-B14F-4D97-AF65-F5344CB8AC3E}">
        <p14:creationId xmlns:p14="http://schemas.microsoft.com/office/powerpoint/2010/main" val="2453900388"/>
      </p:ext>
    </p:extLst>
  </p:cSld>
  <p:clrMapOvr>
    <a:masterClrMapping/>
  </p:clrMapOvr>
</p:sld>
</file>

<file path=ppt/theme/theme1.xml><?xml version="1.0" encoding="utf-8"?>
<a:theme xmlns:a="http://schemas.openxmlformats.org/drawingml/2006/main" name="36x56-Template - One center panel">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36x56-Template - Without guide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1073</TotalTime>
  <Words>545</Words>
  <Application>Microsoft Macintosh PowerPoint</Application>
  <PresentationFormat>Custom</PresentationFormat>
  <Paragraphs>25</Paragraphs>
  <Slides>1</Slides>
  <Notes>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vt:i4>
      </vt:variant>
    </vt:vector>
  </HeadingPairs>
  <TitlesOfParts>
    <vt:vector size="10" baseType="lpstr">
      <vt:lpstr>Arial</vt:lpstr>
      <vt:lpstr>Arial Black</vt:lpstr>
      <vt:lpstr>Calibri</vt:lpstr>
      <vt:lpstr>Cambria Math</vt:lpstr>
      <vt:lpstr>Times New Roman</vt:lpstr>
      <vt:lpstr>Trebuchet MS</vt:lpstr>
      <vt:lpstr>36x56-Template - One center panel</vt:lpstr>
      <vt:lpstr>36x56-Template - Without guides</vt:lpstr>
      <vt:lpstr>Prism6.Document</vt:lpstr>
      <vt:lpstr>PowerPoint Presentation</vt:lpstr>
    </vt:vector>
  </TitlesOfParts>
  <Company>Hewlett-Packard Company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Microsoft Office User</cp:lastModifiedBy>
  <cp:revision>117</cp:revision>
  <dcterms:created xsi:type="dcterms:W3CDTF">2012-02-03T19:11:35Z</dcterms:created>
  <dcterms:modified xsi:type="dcterms:W3CDTF">2021-02-15T17:45:42Z</dcterms:modified>
  <cp:contentStatus/>
</cp:coreProperties>
</file>